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18"/>
  </p:notesMasterIdLst>
  <p:sldIdLst>
    <p:sldId id="256" r:id="rId2"/>
    <p:sldId id="257" r:id="rId3"/>
    <p:sldId id="258" r:id="rId4"/>
    <p:sldId id="259" r:id="rId5"/>
    <p:sldId id="267" r:id="rId6"/>
    <p:sldId id="260" r:id="rId7"/>
    <p:sldId id="269" r:id="rId8"/>
    <p:sldId id="261" r:id="rId9"/>
    <p:sldId id="270" r:id="rId10"/>
    <p:sldId id="262" r:id="rId11"/>
    <p:sldId id="271" r:id="rId12"/>
    <p:sldId id="263" r:id="rId13"/>
    <p:sldId id="272" r:id="rId14"/>
    <p:sldId id="264" r:id="rId15"/>
    <p:sldId id="273" r:id="rId16"/>
    <p:sldId id="265" r:id="rId17"/>
  </p:sldIdLst>
  <p:sldSz cx="9144000" cy="5143500" type="screen16x9"/>
  <p:notesSz cx="6858000" cy="9144000"/>
  <p:embeddedFontLst>
    <p:embeddedFont>
      <p:font typeface="Lato" panose="020F0502020204030203" pitchFamily="34" charset="0"/>
      <p:regular r:id="rId19"/>
      <p:bold r:id="rId20"/>
      <p:italic r:id="rId21"/>
      <p:boldItalic r:id="rId22"/>
    </p:embeddedFont>
    <p:embeddedFont>
      <p:font typeface="Pacifico" panose="00000500000000000000" pitchFamily="2" charset="0"/>
      <p:regular r:id="rId23"/>
    </p:embeddedFont>
    <p:embeddedFont>
      <p:font typeface="Playfair Display" panose="000005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theme" Target="theme/theme1.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5aba2b67c6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15aba2b67c6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55bdce0957_6_10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155bdce0957_6_1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15aba2b67c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15aba2b67c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5aba2b67c6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5aba2b67c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5aba2b67c6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5aba2b67c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78011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15aba2b67c6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15aba2b67c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5aba2b67c6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5aba2b67c6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5aba2b67c6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15aba2b67c6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5aba2b67c6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15aba2b67c6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12;p2"/>
          <p:cNvCxnSpPr/>
          <p:nvPr/>
        </p:nvCxnSpPr>
        <p:spPr>
          <a:xfrm>
            <a:off x="733219" y="2235351"/>
            <a:ext cx="385200" cy="0"/>
          </a:xfrm>
          <a:prstGeom prst="straightConnector1">
            <a:avLst/>
          </a:prstGeom>
          <a:noFill/>
          <a:ln w="28575" cap="flat" cmpd="sng">
            <a:solidFill>
              <a:schemeClr val="dk1"/>
            </a:solidFill>
            <a:prstDash val="solid"/>
            <a:round/>
            <a:headEnd type="none" w="sm" len="sm"/>
            <a:tailEnd type="none" w="sm" len="sm"/>
          </a:ln>
        </p:spPr>
      </p:cxnSp>
      <p:sp>
        <p:nvSpPr>
          <p:cNvPr id="13" name="Google Shape;13;p2"/>
          <p:cNvSpPr txBox="1">
            <a:spLocks noGrp="1"/>
          </p:cNvSpPr>
          <p:nvPr>
            <p:ph type="ctrTitle"/>
          </p:nvPr>
        </p:nvSpPr>
        <p:spPr>
          <a:xfrm>
            <a:off x="630600" y="136800"/>
            <a:ext cx="7893000" cy="1853700"/>
          </a:xfrm>
          <a:prstGeom prst="rect">
            <a:avLst/>
          </a:prstGeom>
        </p:spPr>
        <p:txBody>
          <a:bodyPr spcFirstLastPara="1" wrap="square" lIns="91425" tIns="91425" rIns="91425" bIns="91425" anchor="b" anchorCtr="0">
            <a:normAutofit/>
          </a:bodyPr>
          <a:lstStyle>
            <a:lvl1pPr lvl="0">
              <a:spcBef>
                <a:spcPts val="100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4" name="Google Shape;14;p2"/>
          <p:cNvSpPr txBox="1">
            <a:spLocks noGrp="1"/>
          </p:cNvSpPr>
          <p:nvPr>
            <p:ph type="subTitle" idx="1"/>
          </p:nvPr>
        </p:nvSpPr>
        <p:spPr>
          <a:xfrm>
            <a:off x="630600" y="3228375"/>
            <a:ext cx="7893000" cy="1274100"/>
          </a:xfrm>
          <a:prstGeom prst="rect">
            <a:avLst/>
          </a:prstGeom>
        </p:spPr>
        <p:txBody>
          <a:bodyPr spcFirstLastPara="1" wrap="square" lIns="91425" tIns="91425" rIns="91425" bIns="91425" anchor="b" anchorCtr="0">
            <a:normAutofit/>
          </a:bodyPr>
          <a:lstStyle>
            <a:lvl1pPr lvl="0">
              <a:lnSpc>
                <a:spcPct val="100000"/>
              </a:lnSpc>
              <a:spcBef>
                <a:spcPts val="1000"/>
              </a:spcBef>
              <a:spcAft>
                <a:spcPts val="0"/>
              </a:spcAft>
              <a:buClr>
                <a:schemeClr val="accent6"/>
              </a:buClr>
              <a:buSzPts val="2400"/>
              <a:buNone/>
              <a:defRPr sz="2400">
                <a:solidFill>
                  <a:schemeClr val="accent6"/>
                </a:solidFill>
              </a:defRPr>
            </a:lvl1pPr>
            <a:lvl2pPr lvl="1">
              <a:lnSpc>
                <a:spcPct val="100000"/>
              </a:lnSpc>
              <a:spcBef>
                <a:spcPts val="0"/>
              </a:spcBef>
              <a:spcAft>
                <a:spcPts val="0"/>
              </a:spcAft>
              <a:buClr>
                <a:schemeClr val="accent6"/>
              </a:buClr>
              <a:buSzPts val="2400"/>
              <a:buNone/>
              <a:defRPr sz="2400">
                <a:solidFill>
                  <a:schemeClr val="accent6"/>
                </a:solidFill>
              </a:defRPr>
            </a:lvl2pPr>
            <a:lvl3pPr lvl="2">
              <a:lnSpc>
                <a:spcPct val="100000"/>
              </a:lnSpc>
              <a:spcBef>
                <a:spcPts val="0"/>
              </a:spcBef>
              <a:spcAft>
                <a:spcPts val="0"/>
              </a:spcAft>
              <a:buClr>
                <a:schemeClr val="accent6"/>
              </a:buClr>
              <a:buSzPts val="2400"/>
              <a:buNone/>
              <a:defRPr sz="2400">
                <a:solidFill>
                  <a:schemeClr val="accent6"/>
                </a:solidFill>
              </a:defRPr>
            </a:lvl3pPr>
            <a:lvl4pPr lvl="3">
              <a:lnSpc>
                <a:spcPct val="100000"/>
              </a:lnSpc>
              <a:spcBef>
                <a:spcPts val="0"/>
              </a:spcBef>
              <a:spcAft>
                <a:spcPts val="0"/>
              </a:spcAft>
              <a:buClr>
                <a:schemeClr val="accent6"/>
              </a:buClr>
              <a:buSzPts val="2400"/>
              <a:buNone/>
              <a:defRPr sz="2400">
                <a:solidFill>
                  <a:schemeClr val="accent6"/>
                </a:solidFill>
              </a:defRPr>
            </a:lvl4pPr>
            <a:lvl5pPr lvl="4">
              <a:lnSpc>
                <a:spcPct val="100000"/>
              </a:lnSpc>
              <a:spcBef>
                <a:spcPts val="0"/>
              </a:spcBef>
              <a:spcAft>
                <a:spcPts val="0"/>
              </a:spcAft>
              <a:buClr>
                <a:schemeClr val="accent6"/>
              </a:buClr>
              <a:buSzPts val="2400"/>
              <a:buNone/>
              <a:defRPr sz="2400">
                <a:solidFill>
                  <a:schemeClr val="accent6"/>
                </a:solidFill>
              </a:defRPr>
            </a:lvl5pPr>
            <a:lvl6pPr lvl="5">
              <a:lnSpc>
                <a:spcPct val="100000"/>
              </a:lnSpc>
              <a:spcBef>
                <a:spcPts val="0"/>
              </a:spcBef>
              <a:spcAft>
                <a:spcPts val="0"/>
              </a:spcAft>
              <a:buClr>
                <a:schemeClr val="accent6"/>
              </a:buClr>
              <a:buSzPts val="2400"/>
              <a:buNone/>
              <a:defRPr sz="2400">
                <a:solidFill>
                  <a:schemeClr val="accent6"/>
                </a:solidFill>
              </a:defRPr>
            </a:lvl6pPr>
            <a:lvl7pPr lvl="6">
              <a:lnSpc>
                <a:spcPct val="100000"/>
              </a:lnSpc>
              <a:spcBef>
                <a:spcPts val="0"/>
              </a:spcBef>
              <a:spcAft>
                <a:spcPts val="0"/>
              </a:spcAft>
              <a:buClr>
                <a:schemeClr val="accent6"/>
              </a:buClr>
              <a:buSzPts val="2400"/>
              <a:buNone/>
              <a:defRPr sz="2400">
                <a:solidFill>
                  <a:schemeClr val="accent6"/>
                </a:solidFill>
              </a:defRPr>
            </a:lvl7pPr>
            <a:lvl8pPr lvl="7">
              <a:lnSpc>
                <a:spcPct val="100000"/>
              </a:lnSpc>
              <a:spcBef>
                <a:spcPts val="0"/>
              </a:spcBef>
              <a:spcAft>
                <a:spcPts val="0"/>
              </a:spcAft>
              <a:buClr>
                <a:schemeClr val="accent6"/>
              </a:buClr>
              <a:buSzPts val="2400"/>
              <a:buNone/>
              <a:defRPr sz="2400">
                <a:solidFill>
                  <a:schemeClr val="accent6"/>
                </a:solidFill>
              </a:defRPr>
            </a:lvl8pPr>
            <a:lvl9pPr lvl="8">
              <a:lnSpc>
                <a:spcPct val="100000"/>
              </a:lnSpc>
              <a:spcBef>
                <a:spcPts val="0"/>
              </a:spcBef>
              <a:spcAft>
                <a:spcPts val="0"/>
              </a:spcAft>
              <a:buClr>
                <a:schemeClr val="accent6"/>
              </a:buClr>
              <a:buSzPts val="2400"/>
              <a:buNone/>
              <a:defRPr sz="2400">
                <a:solidFill>
                  <a:schemeClr val="accent6"/>
                </a:solidFill>
              </a:defRPr>
            </a:lvl9pPr>
          </a:lstStyle>
          <a:p>
            <a:endParaRPr/>
          </a:p>
        </p:txBody>
      </p:sp>
      <p:sp>
        <p:nvSpPr>
          <p:cNvPr id="15" name="Google Shape;15;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6"/>
        <p:cNvGrpSpPr/>
        <p:nvPr/>
      </p:nvGrpSpPr>
      <p:grpSpPr>
        <a:xfrm>
          <a:off x="0" y="0"/>
          <a:ext cx="0" cy="0"/>
          <a:chOff x="0" y="0"/>
          <a:chExt cx="0" cy="0"/>
        </a:xfrm>
      </p:grpSpPr>
      <p:sp>
        <p:nvSpPr>
          <p:cNvPr id="57" name="Google Shape;57;p11"/>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1"/>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1"/>
          <p:cNvSpPr txBox="1">
            <a:spLocks noGrp="1"/>
          </p:cNvSpPr>
          <p:nvPr>
            <p:ph type="title" hasCustomPrompt="1"/>
          </p:nvPr>
        </p:nvSpPr>
        <p:spPr>
          <a:xfrm>
            <a:off x="586725" y="1353788"/>
            <a:ext cx="7970700" cy="15384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accent6"/>
              </a:buClr>
              <a:buSzPts val="10800"/>
              <a:buNone/>
              <a:defRPr sz="10800">
                <a:solidFill>
                  <a:schemeClr val="accent6"/>
                </a:solidFill>
              </a:defRPr>
            </a:lvl1pPr>
            <a:lvl2pPr lvl="1" algn="ctr">
              <a:spcBef>
                <a:spcPts val="0"/>
              </a:spcBef>
              <a:spcAft>
                <a:spcPts val="0"/>
              </a:spcAft>
              <a:buClr>
                <a:schemeClr val="accent6"/>
              </a:buClr>
              <a:buSzPts val="10800"/>
              <a:buNone/>
              <a:defRPr sz="10800">
                <a:solidFill>
                  <a:schemeClr val="accent6"/>
                </a:solidFill>
              </a:defRPr>
            </a:lvl2pPr>
            <a:lvl3pPr lvl="2" algn="ctr">
              <a:spcBef>
                <a:spcPts val="0"/>
              </a:spcBef>
              <a:spcAft>
                <a:spcPts val="0"/>
              </a:spcAft>
              <a:buClr>
                <a:schemeClr val="accent6"/>
              </a:buClr>
              <a:buSzPts val="10800"/>
              <a:buNone/>
              <a:defRPr sz="10800">
                <a:solidFill>
                  <a:schemeClr val="accent6"/>
                </a:solidFill>
              </a:defRPr>
            </a:lvl3pPr>
            <a:lvl4pPr lvl="3" algn="ctr">
              <a:spcBef>
                <a:spcPts val="0"/>
              </a:spcBef>
              <a:spcAft>
                <a:spcPts val="0"/>
              </a:spcAft>
              <a:buClr>
                <a:schemeClr val="accent6"/>
              </a:buClr>
              <a:buSzPts val="10800"/>
              <a:buNone/>
              <a:defRPr sz="10800">
                <a:solidFill>
                  <a:schemeClr val="accent6"/>
                </a:solidFill>
              </a:defRPr>
            </a:lvl4pPr>
            <a:lvl5pPr lvl="4" algn="ctr">
              <a:spcBef>
                <a:spcPts val="0"/>
              </a:spcBef>
              <a:spcAft>
                <a:spcPts val="0"/>
              </a:spcAft>
              <a:buClr>
                <a:schemeClr val="accent6"/>
              </a:buClr>
              <a:buSzPts val="10800"/>
              <a:buNone/>
              <a:defRPr sz="10800">
                <a:solidFill>
                  <a:schemeClr val="accent6"/>
                </a:solidFill>
              </a:defRPr>
            </a:lvl5pPr>
            <a:lvl6pPr lvl="5" algn="ctr">
              <a:spcBef>
                <a:spcPts val="0"/>
              </a:spcBef>
              <a:spcAft>
                <a:spcPts val="0"/>
              </a:spcAft>
              <a:buClr>
                <a:schemeClr val="accent6"/>
              </a:buClr>
              <a:buSzPts val="10800"/>
              <a:buNone/>
              <a:defRPr sz="10800">
                <a:solidFill>
                  <a:schemeClr val="accent6"/>
                </a:solidFill>
              </a:defRPr>
            </a:lvl6pPr>
            <a:lvl7pPr lvl="6" algn="ctr">
              <a:spcBef>
                <a:spcPts val="0"/>
              </a:spcBef>
              <a:spcAft>
                <a:spcPts val="0"/>
              </a:spcAft>
              <a:buClr>
                <a:schemeClr val="accent6"/>
              </a:buClr>
              <a:buSzPts val="10800"/>
              <a:buNone/>
              <a:defRPr sz="10800">
                <a:solidFill>
                  <a:schemeClr val="accent6"/>
                </a:solidFill>
              </a:defRPr>
            </a:lvl7pPr>
            <a:lvl8pPr lvl="7" algn="ctr">
              <a:spcBef>
                <a:spcPts val="0"/>
              </a:spcBef>
              <a:spcAft>
                <a:spcPts val="0"/>
              </a:spcAft>
              <a:buClr>
                <a:schemeClr val="accent6"/>
              </a:buClr>
              <a:buSzPts val="10800"/>
              <a:buNone/>
              <a:defRPr sz="10800">
                <a:solidFill>
                  <a:schemeClr val="accent6"/>
                </a:solidFill>
              </a:defRPr>
            </a:lvl8pPr>
            <a:lvl9pPr lvl="8" algn="ctr">
              <a:spcBef>
                <a:spcPts val="0"/>
              </a:spcBef>
              <a:spcAft>
                <a:spcPts val="0"/>
              </a:spcAft>
              <a:buClr>
                <a:schemeClr val="accent6"/>
              </a:buClr>
              <a:buSzPts val="10800"/>
              <a:buNone/>
              <a:defRPr sz="10800">
                <a:solidFill>
                  <a:schemeClr val="accent6"/>
                </a:solidFill>
              </a:defRPr>
            </a:lvl9pPr>
          </a:lstStyle>
          <a:p>
            <a:r>
              <a:t>xx%</a:t>
            </a:r>
          </a:p>
        </p:txBody>
      </p:sp>
      <p:sp>
        <p:nvSpPr>
          <p:cNvPr id="60" name="Google Shape;60;p11"/>
          <p:cNvSpPr txBox="1">
            <a:spLocks noGrp="1"/>
          </p:cNvSpPr>
          <p:nvPr>
            <p:ph type="body" idx="1"/>
          </p:nvPr>
        </p:nvSpPr>
        <p:spPr>
          <a:xfrm>
            <a:off x="586725" y="2968388"/>
            <a:ext cx="79707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61" name="Google Shape;61;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ustom layout 7">
  <p:cSld name="AUTOLAYOUT_11">
    <p:spTree>
      <p:nvGrpSpPr>
        <p:cNvPr id="1" name="Shape 64"/>
        <p:cNvGrpSpPr/>
        <p:nvPr/>
      </p:nvGrpSpPr>
      <p:grpSpPr>
        <a:xfrm>
          <a:off x="0" y="0"/>
          <a:ext cx="0" cy="0"/>
          <a:chOff x="0" y="0"/>
          <a:chExt cx="0" cy="0"/>
        </a:xfrm>
      </p:grpSpPr>
      <p:sp>
        <p:nvSpPr>
          <p:cNvPr id="65" name="Google Shape;65;p13"/>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3"/>
          <p:cNvSpPr/>
          <p:nvPr/>
        </p:nvSpPr>
        <p:spPr>
          <a:xfrm>
            <a:off x="0" y="0"/>
            <a:ext cx="9144000" cy="1853400"/>
          </a:xfrm>
          <a:prstGeom prst="rect">
            <a:avLst/>
          </a:prstGeom>
          <a:gradFill>
            <a:gsLst>
              <a:gs pos="0">
                <a:srgbClr val="696969"/>
              </a:gs>
              <a:gs pos="100000">
                <a:srgbClr val="1D1D1D"/>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3"/>
          <p:cNvSpPr/>
          <p:nvPr/>
        </p:nvSpPr>
        <p:spPr>
          <a:xfrm rot="-5400000">
            <a:off x="8350500" y="4274700"/>
            <a:ext cx="792600" cy="792600"/>
          </a:xfrm>
          <a:prstGeom prst="rtTriangl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3"/>
          <p:cNvSpPr/>
          <p:nvPr/>
        </p:nvSpPr>
        <p:spPr>
          <a:xfrm rot="-5400000">
            <a:off x="7289700" y="0"/>
            <a:ext cx="1853400" cy="1853400"/>
          </a:xfrm>
          <a:prstGeom prst="rtTriangle">
            <a:avLst/>
          </a:prstGeom>
          <a:solidFill>
            <a:srgbClr val="C62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3"/>
          <p:cNvSpPr txBox="1">
            <a:spLocks noGrp="1"/>
          </p:cNvSpPr>
          <p:nvPr>
            <p:ph type="title"/>
          </p:nvPr>
        </p:nvSpPr>
        <p:spPr>
          <a:xfrm>
            <a:off x="311700" y="751700"/>
            <a:ext cx="6721500" cy="1007400"/>
          </a:xfrm>
          <a:prstGeom prst="rect">
            <a:avLst/>
          </a:prstGeom>
          <a:noFill/>
        </p:spPr>
        <p:txBody>
          <a:bodyPr spcFirstLastPara="1" wrap="square" lIns="91425" tIns="91425" rIns="91425" bIns="91425" anchor="b" anchorCtr="0">
            <a:normAutofit/>
          </a:bodyPr>
          <a:lstStyle>
            <a:lvl1pPr lvl="0" algn="l">
              <a:lnSpc>
                <a:spcPct val="100000"/>
              </a:lnSpc>
              <a:spcBef>
                <a:spcPts val="0"/>
              </a:spcBef>
              <a:spcAft>
                <a:spcPts val="0"/>
              </a:spcAft>
              <a:buClr>
                <a:srgbClr val="FFFFFF"/>
              </a:buClr>
              <a:buSzPts val="2800"/>
              <a:buNone/>
              <a:defRPr sz="2800">
                <a:solidFill>
                  <a:srgbClr val="FFFFFF"/>
                </a:solidFill>
              </a:defRPr>
            </a:lvl1pPr>
            <a:lvl2pPr lvl="1" algn="l">
              <a:lnSpc>
                <a:spcPct val="100000"/>
              </a:lnSpc>
              <a:spcBef>
                <a:spcPts val="0"/>
              </a:spcBef>
              <a:spcAft>
                <a:spcPts val="0"/>
              </a:spcAft>
              <a:buClr>
                <a:srgbClr val="FFFFFF"/>
              </a:buClr>
              <a:buSzPts val="2800"/>
              <a:buNone/>
              <a:defRPr sz="2800">
                <a:solidFill>
                  <a:srgbClr val="FFFFFF"/>
                </a:solidFill>
              </a:defRPr>
            </a:lvl2pPr>
            <a:lvl3pPr lvl="2" algn="l">
              <a:lnSpc>
                <a:spcPct val="100000"/>
              </a:lnSpc>
              <a:spcBef>
                <a:spcPts val="0"/>
              </a:spcBef>
              <a:spcAft>
                <a:spcPts val="0"/>
              </a:spcAft>
              <a:buClr>
                <a:srgbClr val="FFFFFF"/>
              </a:buClr>
              <a:buSzPts val="2800"/>
              <a:buNone/>
              <a:defRPr sz="2800">
                <a:solidFill>
                  <a:srgbClr val="FFFFFF"/>
                </a:solidFill>
              </a:defRPr>
            </a:lvl3pPr>
            <a:lvl4pPr lvl="3" algn="l">
              <a:lnSpc>
                <a:spcPct val="100000"/>
              </a:lnSpc>
              <a:spcBef>
                <a:spcPts val="0"/>
              </a:spcBef>
              <a:spcAft>
                <a:spcPts val="0"/>
              </a:spcAft>
              <a:buClr>
                <a:srgbClr val="FFFFFF"/>
              </a:buClr>
              <a:buSzPts val="2800"/>
              <a:buNone/>
              <a:defRPr sz="2800">
                <a:solidFill>
                  <a:srgbClr val="FFFFFF"/>
                </a:solidFill>
              </a:defRPr>
            </a:lvl4pPr>
            <a:lvl5pPr lvl="4" algn="l">
              <a:lnSpc>
                <a:spcPct val="100000"/>
              </a:lnSpc>
              <a:spcBef>
                <a:spcPts val="0"/>
              </a:spcBef>
              <a:spcAft>
                <a:spcPts val="0"/>
              </a:spcAft>
              <a:buClr>
                <a:srgbClr val="FFFFFF"/>
              </a:buClr>
              <a:buSzPts val="2800"/>
              <a:buNone/>
              <a:defRPr sz="2800">
                <a:solidFill>
                  <a:srgbClr val="FFFFFF"/>
                </a:solidFill>
              </a:defRPr>
            </a:lvl5pPr>
            <a:lvl6pPr lvl="5" algn="l">
              <a:lnSpc>
                <a:spcPct val="100000"/>
              </a:lnSpc>
              <a:spcBef>
                <a:spcPts val="0"/>
              </a:spcBef>
              <a:spcAft>
                <a:spcPts val="0"/>
              </a:spcAft>
              <a:buClr>
                <a:srgbClr val="FFFFFF"/>
              </a:buClr>
              <a:buSzPts val="2800"/>
              <a:buNone/>
              <a:defRPr sz="2800">
                <a:solidFill>
                  <a:srgbClr val="FFFFFF"/>
                </a:solidFill>
              </a:defRPr>
            </a:lvl6pPr>
            <a:lvl7pPr lvl="6" algn="l">
              <a:lnSpc>
                <a:spcPct val="100000"/>
              </a:lnSpc>
              <a:spcBef>
                <a:spcPts val="0"/>
              </a:spcBef>
              <a:spcAft>
                <a:spcPts val="0"/>
              </a:spcAft>
              <a:buClr>
                <a:srgbClr val="FFFFFF"/>
              </a:buClr>
              <a:buSzPts val="2800"/>
              <a:buNone/>
              <a:defRPr sz="2800">
                <a:solidFill>
                  <a:srgbClr val="FFFFFF"/>
                </a:solidFill>
              </a:defRPr>
            </a:lvl7pPr>
            <a:lvl8pPr lvl="7" algn="l">
              <a:lnSpc>
                <a:spcPct val="100000"/>
              </a:lnSpc>
              <a:spcBef>
                <a:spcPts val="0"/>
              </a:spcBef>
              <a:spcAft>
                <a:spcPts val="0"/>
              </a:spcAft>
              <a:buClr>
                <a:srgbClr val="FFFFFF"/>
              </a:buClr>
              <a:buSzPts val="2800"/>
              <a:buNone/>
              <a:defRPr sz="2800">
                <a:solidFill>
                  <a:srgbClr val="FFFFFF"/>
                </a:solidFill>
              </a:defRPr>
            </a:lvl8pPr>
            <a:lvl9pPr lvl="8" algn="l">
              <a:lnSpc>
                <a:spcPct val="100000"/>
              </a:lnSpc>
              <a:spcBef>
                <a:spcPts val="0"/>
              </a:spcBef>
              <a:spcAft>
                <a:spcPts val="0"/>
              </a:spcAft>
              <a:buClr>
                <a:srgbClr val="FFFFFF"/>
              </a:buClr>
              <a:buSzPts val="2800"/>
              <a:buNone/>
              <a:defRPr sz="2800">
                <a:solidFill>
                  <a:srgbClr val="FFFFFF"/>
                </a:solidFill>
              </a:defRPr>
            </a:lvl9pPr>
          </a:lstStyle>
          <a:p>
            <a:endParaRPr/>
          </a:p>
        </p:txBody>
      </p:sp>
      <p:sp>
        <p:nvSpPr>
          <p:cNvPr id="70" name="Google Shape;70;p13"/>
          <p:cNvSpPr txBox="1">
            <a:spLocks noGrp="1"/>
          </p:cNvSpPr>
          <p:nvPr>
            <p:ph type="body" idx="1"/>
          </p:nvPr>
        </p:nvSpPr>
        <p:spPr>
          <a:xfrm>
            <a:off x="311700" y="2069750"/>
            <a:ext cx="8520600" cy="2499300"/>
          </a:xfrm>
          <a:prstGeom prst="rect">
            <a:avLst/>
          </a:prstGeom>
          <a:noFill/>
        </p:spPr>
        <p:txBody>
          <a:bodyPr spcFirstLastPara="1" wrap="square" lIns="91425" tIns="91425" rIns="91425" bIns="91425" anchor="t" anchorCtr="0">
            <a:normAutofit/>
          </a:bodyPr>
          <a:lstStyle>
            <a:lvl1pPr marL="457200" lvl="0" indent="-342900" algn="l">
              <a:lnSpc>
                <a:spcPct val="115000"/>
              </a:lnSpc>
              <a:spcBef>
                <a:spcPts val="0"/>
              </a:spcBef>
              <a:spcAft>
                <a:spcPts val="0"/>
              </a:spcAft>
              <a:buClr>
                <a:schemeClr val="dk2"/>
              </a:buClr>
              <a:buSzPts val="1800"/>
              <a:buChar char="●"/>
              <a:defRPr sz="1800">
                <a:solidFill>
                  <a:schemeClr val="dk2"/>
                </a:solidFill>
              </a:defRPr>
            </a:lvl1pPr>
            <a:lvl2pPr marL="914400" lvl="1" indent="-317500" algn="l">
              <a:lnSpc>
                <a:spcPct val="115000"/>
              </a:lnSpc>
              <a:spcBef>
                <a:spcPts val="0"/>
              </a:spcBef>
              <a:spcAft>
                <a:spcPts val="0"/>
              </a:spcAft>
              <a:buClr>
                <a:schemeClr val="dk2"/>
              </a:buClr>
              <a:buSzPts val="1400"/>
              <a:buChar char="○"/>
              <a:defRPr sz="1400">
                <a:solidFill>
                  <a:schemeClr val="dk2"/>
                </a:solidFill>
              </a:defRPr>
            </a:lvl2pPr>
            <a:lvl3pPr marL="1371600" lvl="2" indent="-317500" algn="l">
              <a:lnSpc>
                <a:spcPct val="115000"/>
              </a:lnSpc>
              <a:spcBef>
                <a:spcPts val="0"/>
              </a:spcBef>
              <a:spcAft>
                <a:spcPts val="0"/>
              </a:spcAft>
              <a:buClr>
                <a:schemeClr val="dk2"/>
              </a:buClr>
              <a:buSzPts val="1400"/>
              <a:buChar char="■"/>
              <a:defRPr sz="1400">
                <a:solidFill>
                  <a:schemeClr val="dk2"/>
                </a:solidFill>
              </a:defRPr>
            </a:lvl3pPr>
            <a:lvl4pPr marL="1828800" lvl="3" indent="-317500" algn="l">
              <a:lnSpc>
                <a:spcPct val="115000"/>
              </a:lnSpc>
              <a:spcBef>
                <a:spcPts val="0"/>
              </a:spcBef>
              <a:spcAft>
                <a:spcPts val="0"/>
              </a:spcAft>
              <a:buClr>
                <a:schemeClr val="dk2"/>
              </a:buClr>
              <a:buSzPts val="1400"/>
              <a:buChar char="●"/>
              <a:defRPr sz="1400">
                <a:solidFill>
                  <a:schemeClr val="dk2"/>
                </a:solidFill>
              </a:defRPr>
            </a:lvl4pPr>
            <a:lvl5pPr marL="2286000" lvl="4" indent="-317500" algn="l">
              <a:lnSpc>
                <a:spcPct val="115000"/>
              </a:lnSpc>
              <a:spcBef>
                <a:spcPts val="0"/>
              </a:spcBef>
              <a:spcAft>
                <a:spcPts val="0"/>
              </a:spcAft>
              <a:buClr>
                <a:schemeClr val="dk2"/>
              </a:buClr>
              <a:buSzPts val="1400"/>
              <a:buChar char="○"/>
              <a:defRPr sz="1400">
                <a:solidFill>
                  <a:schemeClr val="dk2"/>
                </a:solidFill>
              </a:defRPr>
            </a:lvl5pPr>
            <a:lvl6pPr marL="2743200" lvl="5" indent="-317500" algn="l">
              <a:lnSpc>
                <a:spcPct val="115000"/>
              </a:lnSpc>
              <a:spcBef>
                <a:spcPts val="0"/>
              </a:spcBef>
              <a:spcAft>
                <a:spcPts val="0"/>
              </a:spcAft>
              <a:buClr>
                <a:schemeClr val="dk2"/>
              </a:buClr>
              <a:buSzPts val="1400"/>
              <a:buChar char="■"/>
              <a:defRPr sz="1400">
                <a:solidFill>
                  <a:schemeClr val="dk2"/>
                </a:solidFill>
              </a:defRPr>
            </a:lvl6pPr>
            <a:lvl7pPr marL="3200400" lvl="6" indent="-317500" algn="l">
              <a:lnSpc>
                <a:spcPct val="115000"/>
              </a:lnSpc>
              <a:spcBef>
                <a:spcPts val="0"/>
              </a:spcBef>
              <a:spcAft>
                <a:spcPts val="0"/>
              </a:spcAft>
              <a:buClr>
                <a:schemeClr val="dk2"/>
              </a:buClr>
              <a:buSzPts val="1400"/>
              <a:buChar char="●"/>
              <a:defRPr sz="1400">
                <a:solidFill>
                  <a:schemeClr val="dk2"/>
                </a:solidFill>
              </a:defRPr>
            </a:lvl7pPr>
            <a:lvl8pPr marL="3657600" lvl="7" indent="-317500" algn="l">
              <a:lnSpc>
                <a:spcPct val="115000"/>
              </a:lnSpc>
              <a:spcBef>
                <a:spcPts val="0"/>
              </a:spcBef>
              <a:spcAft>
                <a:spcPts val="0"/>
              </a:spcAft>
              <a:buClr>
                <a:schemeClr val="dk2"/>
              </a:buClr>
              <a:buSzPts val="1400"/>
              <a:buChar char="○"/>
              <a:defRPr sz="1400">
                <a:solidFill>
                  <a:schemeClr val="dk2"/>
                </a:solidFill>
              </a:defRPr>
            </a:lvl8pPr>
            <a:lvl9pPr marL="4114800" lvl="8" indent="-317500" algn="l">
              <a:lnSpc>
                <a:spcPct val="115000"/>
              </a:lnSpc>
              <a:spcBef>
                <a:spcPts val="0"/>
              </a:spcBef>
              <a:spcAft>
                <a:spcPts val="0"/>
              </a:spcAft>
              <a:buClr>
                <a:schemeClr val="dk2"/>
              </a:buClr>
              <a:buSzPts val="1400"/>
              <a:buChar char="■"/>
              <a:defRPr sz="1400">
                <a:solidFill>
                  <a:schemeClr val="dk2"/>
                </a:solidFill>
              </a:defRPr>
            </a:lvl9pPr>
          </a:lstStyle>
          <a:p>
            <a:endParaRPr/>
          </a:p>
        </p:txBody>
      </p:sp>
      <p:sp>
        <p:nvSpPr>
          <p:cNvPr id="71" name="Google Shape;71;p13"/>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p:cSld name="AUTOLAYOUT_12">
    <p:spTree>
      <p:nvGrpSpPr>
        <p:cNvPr id="1" name="Shape 72"/>
        <p:cNvGrpSpPr/>
        <p:nvPr/>
      </p:nvGrpSpPr>
      <p:grpSpPr>
        <a:xfrm>
          <a:off x="0" y="0"/>
          <a:ext cx="0" cy="0"/>
          <a:chOff x="0" y="0"/>
          <a:chExt cx="0" cy="0"/>
        </a:xfrm>
      </p:grpSpPr>
      <p:sp>
        <p:nvSpPr>
          <p:cNvPr id="73" name="Google Shape;73;p14"/>
          <p:cNvSpPr/>
          <p:nvPr/>
        </p:nvSpPr>
        <p:spPr>
          <a:xfrm>
            <a:off x="0" y="0"/>
            <a:ext cx="9144000" cy="5143500"/>
          </a:xfrm>
          <a:prstGeom prst="rect">
            <a:avLst/>
          </a:pr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4"/>
          <p:cNvSpPr/>
          <p:nvPr/>
        </p:nvSpPr>
        <p:spPr>
          <a:xfrm>
            <a:off x="25" y="0"/>
            <a:ext cx="9143982" cy="3277800"/>
          </a:xfrm>
          <a:prstGeom prst="flowChartDocumen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4"/>
          <p:cNvSpPr txBox="1">
            <a:spLocks noGrp="1"/>
          </p:cNvSpPr>
          <p:nvPr>
            <p:ph type="ctrTitle"/>
          </p:nvPr>
        </p:nvSpPr>
        <p:spPr>
          <a:xfrm>
            <a:off x="311700" y="3537800"/>
            <a:ext cx="8097600" cy="1005900"/>
          </a:xfrm>
          <a:prstGeom prst="rect">
            <a:avLst/>
          </a:prstGeom>
          <a:noFill/>
        </p:spPr>
        <p:txBody>
          <a:bodyPr spcFirstLastPara="1" wrap="square" lIns="91425" tIns="91425" rIns="91425" bIns="91425" anchor="t" anchorCtr="0">
            <a:normAutofit/>
          </a:bodyPr>
          <a:lstStyle>
            <a:lvl1pPr lvl="0" algn="l">
              <a:lnSpc>
                <a:spcPct val="100000"/>
              </a:lnSpc>
              <a:spcBef>
                <a:spcPts val="0"/>
              </a:spcBef>
              <a:spcAft>
                <a:spcPts val="0"/>
              </a:spcAft>
              <a:buClr>
                <a:srgbClr val="FFFFFF"/>
              </a:buClr>
              <a:buSzPts val="3000"/>
              <a:buNone/>
              <a:defRPr sz="3000">
                <a:solidFill>
                  <a:srgbClr val="FFFFFF"/>
                </a:solidFill>
              </a:defRPr>
            </a:lvl1pPr>
            <a:lvl2pPr lvl="1" algn="l">
              <a:lnSpc>
                <a:spcPct val="100000"/>
              </a:lnSpc>
              <a:spcBef>
                <a:spcPts val="0"/>
              </a:spcBef>
              <a:spcAft>
                <a:spcPts val="0"/>
              </a:spcAft>
              <a:buClr>
                <a:srgbClr val="FFFFFF"/>
              </a:buClr>
              <a:buSzPts val="3000"/>
              <a:buNone/>
              <a:defRPr sz="3000">
                <a:solidFill>
                  <a:srgbClr val="FFFFFF"/>
                </a:solidFill>
              </a:defRPr>
            </a:lvl2pPr>
            <a:lvl3pPr lvl="2" algn="l">
              <a:lnSpc>
                <a:spcPct val="100000"/>
              </a:lnSpc>
              <a:spcBef>
                <a:spcPts val="0"/>
              </a:spcBef>
              <a:spcAft>
                <a:spcPts val="0"/>
              </a:spcAft>
              <a:buClr>
                <a:srgbClr val="FFFFFF"/>
              </a:buClr>
              <a:buSzPts val="3000"/>
              <a:buNone/>
              <a:defRPr sz="3000">
                <a:solidFill>
                  <a:srgbClr val="FFFFFF"/>
                </a:solidFill>
              </a:defRPr>
            </a:lvl3pPr>
            <a:lvl4pPr lvl="3" algn="l">
              <a:lnSpc>
                <a:spcPct val="100000"/>
              </a:lnSpc>
              <a:spcBef>
                <a:spcPts val="0"/>
              </a:spcBef>
              <a:spcAft>
                <a:spcPts val="0"/>
              </a:spcAft>
              <a:buClr>
                <a:srgbClr val="FFFFFF"/>
              </a:buClr>
              <a:buSzPts val="3000"/>
              <a:buNone/>
              <a:defRPr sz="3000">
                <a:solidFill>
                  <a:srgbClr val="FFFFFF"/>
                </a:solidFill>
              </a:defRPr>
            </a:lvl4pPr>
            <a:lvl5pPr lvl="4" algn="l">
              <a:lnSpc>
                <a:spcPct val="100000"/>
              </a:lnSpc>
              <a:spcBef>
                <a:spcPts val="0"/>
              </a:spcBef>
              <a:spcAft>
                <a:spcPts val="0"/>
              </a:spcAft>
              <a:buClr>
                <a:srgbClr val="FFFFFF"/>
              </a:buClr>
              <a:buSzPts val="3000"/>
              <a:buNone/>
              <a:defRPr sz="3000">
                <a:solidFill>
                  <a:srgbClr val="FFFFFF"/>
                </a:solidFill>
              </a:defRPr>
            </a:lvl5pPr>
            <a:lvl6pPr lvl="5" algn="l">
              <a:lnSpc>
                <a:spcPct val="100000"/>
              </a:lnSpc>
              <a:spcBef>
                <a:spcPts val="0"/>
              </a:spcBef>
              <a:spcAft>
                <a:spcPts val="0"/>
              </a:spcAft>
              <a:buClr>
                <a:srgbClr val="FFFFFF"/>
              </a:buClr>
              <a:buSzPts val="3000"/>
              <a:buNone/>
              <a:defRPr sz="3000">
                <a:solidFill>
                  <a:srgbClr val="FFFFFF"/>
                </a:solidFill>
              </a:defRPr>
            </a:lvl6pPr>
            <a:lvl7pPr lvl="6" algn="l">
              <a:lnSpc>
                <a:spcPct val="100000"/>
              </a:lnSpc>
              <a:spcBef>
                <a:spcPts val="0"/>
              </a:spcBef>
              <a:spcAft>
                <a:spcPts val="0"/>
              </a:spcAft>
              <a:buClr>
                <a:srgbClr val="FFFFFF"/>
              </a:buClr>
              <a:buSzPts val="3000"/>
              <a:buNone/>
              <a:defRPr sz="3000">
                <a:solidFill>
                  <a:srgbClr val="FFFFFF"/>
                </a:solidFill>
              </a:defRPr>
            </a:lvl7pPr>
            <a:lvl8pPr lvl="7" algn="l">
              <a:lnSpc>
                <a:spcPct val="100000"/>
              </a:lnSpc>
              <a:spcBef>
                <a:spcPts val="0"/>
              </a:spcBef>
              <a:spcAft>
                <a:spcPts val="0"/>
              </a:spcAft>
              <a:buClr>
                <a:srgbClr val="FFFFFF"/>
              </a:buClr>
              <a:buSzPts val="3000"/>
              <a:buNone/>
              <a:defRPr sz="3000">
                <a:solidFill>
                  <a:srgbClr val="FFFFFF"/>
                </a:solidFill>
              </a:defRPr>
            </a:lvl8pPr>
            <a:lvl9pPr lvl="8" algn="l">
              <a:lnSpc>
                <a:spcPct val="100000"/>
              </a:lnSpc>
              <a:spcBef>
                <a:spcPts val="0"/>
              </a:spcBef>
              <a:spcAft>
                <a:spcPts val="0"/>
              </a:spcAft>
              <a:buClr>
                <a:srgbClr val="FFFFFF"/>
              </a:buClr>
              <a:buSzPts val="3000"/>
              <a:buNone/>
              <a:defRPr sz="3000">
                <a:solidFill>
                  <a:srgbClr val="FFFFFF"/>
                </a:solidFill>
              </a:defRPr>
            </a:lvl9pPr>
          </a:lstStyle>
          <a:p>
            <a:endParaRPr/>
          </a:p>
        </p:txBody>
      </p:sp>
      <p:sp>
        <p:nvSpPr>
          <p:cNvPr id="76" name="Google Shape;76;p14"/>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txBox="1">
            <a:spLocks noGrp="1"/>
          </p:cNvSpPr>
          <p:nvPr>
            <p:ph type="title"/>
          </p:nvPr>
        </p:nvSpPr>
        <p:spPr>
          <a:xfrm>
            <a:off x="509550" y="1921350"/>
            <a:ext cx="8124900" cy="1300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 name="Google Shape;2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p:nvPr/>
        </p:nvSpPr>
        <p:spPr>
          <a:xfrm>
            <a:off x="-125" y="5045700"/>
            <a:ext cx="9144000" cy="978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 name="Google Shape;23;p4"/>
          <p:cNvCxnSpPr/>
          <p:nvPr/>
        </p:nvCxnSpPr>
        <p:spPr>
          <a:xfrm>
            <a:off x="419425" y="1154195"/>
            <a:ext cx="385200" cy="0"/>
          </a:xfrm>
          <a:prstGeom prst="straightConnector1">
            <a:avLst/>
          </a:prstGeom>
          <a:noFill/>
          <a:ln w="28575" cap="flat" cmpd="sng">
            <a:solidFill>
              <a:schemeClr val="dk1"/>
            </a:solidFill>
            <a:prstDash val="solid"/>
            <a:round/>
            <a:headEnd type="none" w="sm" len="sm"/>
            <a:tailEnd type="none" w="sm" len="sm"/>
          </a:ln>
        </p:spPr>
      </p:cxnSp>
      <p:sp>
        <p:nvSpPr>
          <p:cNvPr id="24" name="Google Shape;24;p4"/>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5" name="Google Shape;25;p4"/>
          <p:cNvSpPr txBox="1">
            <a:spLocks noGrp="1"/>
          </p:cNvSpPr>
          <p:nvPr>
            <p:ph type="body" idx="1"/>
          </p:nvPr>
        </p:nvSpPr>
        <p:spPr>
          <a:xfrm>
            <a:off x="311700" y="1417800"/>
            <a:ext cx="8520600" cy="31509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6" name="Google Shape;26;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cxnSp>
        <p:nvCxnSpPr>
          <p:cNvPr id="28" name="Google Shape;28;p5"/>
          <p:cNvCxnSpPr/>
          <p:nvPr/>
        </p:nvCxnSpPr>
        <p:spPr>
          <a:xfrm>
            <a:off x="419425" y="1154195"/>
            <a:ext cx="385200" cy="0"/>
          </a:xfrm>
          <a:prstGeom prst="straightConnector1">
            <a:avLst/>
          </a:prstGeom>
          <a:noFill/>
          <a:ln w="28575" cap="flat" cmpd="sng">
            <a:solidFill>
              <a:schemeClr val="dk1"/>
            </a:solidFill>
            <a:prstDash val="solid"/>
            <a:round/>
            <a:headEnd type="none" w="sm" len="sm"/>
            <a:tailEnd type="none" w="sm" len="sm"/>
          </a:ln>
        </p:spPr>
      </p:cxnSp>
      <p:sp>
        <p:nvSpPr>
          <p:cNvPr id="29" name="Google Shape;29;p5"/>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0" name="Google Shape;30;p5"/>
          <p:cNvSpPr txBox="1">
            <a:spLocks noGrp="1"/>
          </p:cNvSpPr>
          <p:nvPr>
            <p:ph type="body" idx="1"/>
          </p:nvPr>
        </p:nvSpPr>
        <p:spPr>
          <a:xfrm>
            <a:off x="311700" y="1417950"/>
            <a:ext cx="3999900" cy="3150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5"/>
          <p:cNvSpPr txBox="1">
            <a:spLocks noGrp="1"/>
          </p:cNvSpPr>
          <p:nvPr>
            <p:ph type="body" idx="2"/>
          </p:nvPr>
        </p:nvSpPr>
        <p:spPr>
          <a:xfrm>
            <a:off x="4832400" y="1417950"/>
            <a:ext cx="3999900" cy="3150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5" name="Google Shape;35;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cxnSp>
        <p:nvCxnSpPr>
          <p:cNvPr id="37" name="Google Shape;37;p7"/>
          <p:cNvCxnSpPr/>
          <p:nvPr/>
        </p:nvCxnSpPr>
        <p:spPr>
          <a:xfrm>
            <a:off x="411044" y="1417772"/>
            <a:ext cx="385200" cy="0"/>
          </a:xfrm>
          <a:prstGeom prst="straightConnector1">
            <a:avLst/>
          </a:prstGeom>
          <a:noFill/>
          <a:ln w="28575" cap="flat" cmpd="sng">
            <a:solidFill>
              <a:schemeClr val="dk1"/>
            </a:solidFill>
            <a:prstDash val="solid"/>
            <a:round/>
            <a:headEnd type="none" w="sm" len="sm"/>
            <a:tailEnd type="none" w="sm" len="sm"/>
          </a:ln>
        </p:spPr>
      </p:cxnSp>
      <p:sp>
        <p:nvSpPr>
          <p:cNvPr id="38" name="Google Shape;38;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9" name="Google Shape;39;p7"/>
          <p:cNvSpPr txBox="1">
            <a:spLocks noGrp="1"/>
          </p:cNvSpPr>
          <p:nvPr>
            <p:ph type="body" idx="1"/>
          </p:nvPr>
        </p:nvSpPr>
        <p:spPr>
          <a:xfrm>
            <a:off x="311700" y="1640350"/>
            <a:ext cx="2808000" cy="29289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0" name="Google Shape;4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1"/>
        <p:cNvGrpSpPr/>
        <p:nvPr/>
      </p:nvGrpSpPr>
      <p:grpSpPr>
        <a:xfrm>
          <a:off x="0" y="0"/>
          <a:ext cx="0" cy="0"/>
          <a:chOff x="0" y="0"/>
          <a:chExt cx="0" cy="0"/>
        </a:xfrm>
      </p:grpSpPr>
      <p:sp>
        <p:nvSpPr>
          <p:cNvPr id="42" name="Google Shape;42;p8"/>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8"/>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45" name="Google Shape;4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47" name="Google Shape;47;p9"/>
          <p:cNvSpPr/>
          <p:nvPr/>
        </p:nvSpPr>
        <p:spPr>
          <a:xfrm>
            <a:off x="4572000" y="-10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 name="Google Shape;48;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9" name="Google Shape;49;p9"/>
          <p:cNvSpPr txBox="1">
            <a:spLocks noGrp="1"/>
          </p:cNvSpPr>
          <p:nvPr>
            <p:ph type="title"/>
          </p:nvPr>
        </p:nvSpPr>
        <p:spPr>
          <a:xfrm>
            <a:off x="265500" y="1084625"/>
            <a:ext cx="4045200" cy="17070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0" name="Google Shape;50;p9"/>
          <p:cNvSpPr txBox="1">
            <a:spLocks noGrp="1"/>
          </p:cNvSpPr>
          <p:nvPr>
            <p:ph type="subTitle" idx="1"/>
          </p:nvPr>
        </p:nvSpPr>
        <p:spPr>
          <a:xfrm>
            <a:off x="265500" y="2845200"/>
            <a:ext cx="4045200" cy="14217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accent6"/>
              </a:buClr>
              <a:buSzPts val="2100"/>
              <a:buNone/>
              <a:defRPr sz="2100">
                <a:solidFill>
                  <a:schemeClr val="accent6"/>
                </a:solidFill>
              </a:defRPr>
            </a:lvl1pPr>
            <a:lvl2pPr lvl="1" algn="ctr">
              <a:lnSpc>
                <a:spcPct val="100000"/>
              </a:lnSpc>
              <a:spcBef>
                <a:spcPts val="0"/>
              </a:spcBef>
              <a:spcAft>
                <a:spcPts val="0"/>
              </a:spcAft>
              <a:buClr>
                <a:schemeClr val="accent6"/>
              </a:buClr>
              <a:buSzPts val="2100"/>
              <a:buNone/>
              <a:defRPr sz="2100">
                <a:solidFill>
                  <a:schemeClr val="accent6"/>
                </a:solidFill>
              </a:defRPr>
            </a:lvl2pPr>
            <a:lvl3pPr lvl="2" algn="ctr">
              <a:lnSpc>
                <a:spcPct val="100000"/>
              </a:lnSpc>
              <a:spcBef>
                <a:spcPts val="0"/>
              </a:spcBef>
              <a:spcAft>
                <a:spcPts val="0"/>
              </a:spcAft>
              <a:buClr>
                <a:schemeClr val="accent6"/>
              </a:buClr>
              <a:buSzPts val="2100"/>
              <a:buNone/>
              <a:defRPr sz="2100">
                <a:solidFill>
                  <a:schemeClr val="accent6"/>
                </a:solidFill>
              </a:defRPr>
            </a:lvl3pPr>
            <a:lvl4pPr lvl="3" algn="ctr">
              <a:lnSpc>
                <a:spcPct val="100000"/>
              </a:lnSpc>
              <a:spcBef>
                <a:spcPts val="0"/>
              </a:spcBef>
              <a:spcAft>
                <a:spcPts val="0"/>
              </a:spcAft>
              <a:buClr>
                <a:schemeClr val="accent6"/>
              </a:buClr>
              <a:buSzPts val="2100"/>
              <a:buNone/>
              <a:defRPr sz="2100">
                <a:solidFill>
                  <a:schemeClr val="accent6"/>
                </a:solidFill>
              </a:defRPr>
            </a:lvl4pPr>
            <a:lvl5pPr lvl="4" algn="ctr">
              <a:lnSpc>
                <a:spcPct val="100000"/>
              </a:lnSpc>
              <a:spcBef>
                <a:spcPts val="0"/>
              </a:spcBef>
              <a:spcAft>
                <a:spcPts val="0"/>
              </a:spcAft>
              <a:buClr>
                <a:schemeClr val="accent6"/>
              </a:buClr>
              <a:buSzPts val="2100"/>
              <a:buNone/>
              <a:defRPr sz="2100">
                <a:solidFill>
                  <a:schemeClr val="accent6"/>
                </a:solidFill>
              </a:defRPr>
            </a:lvl5pPr>
            <a:lvl6pPr lvl="5" algn="ctr">
              <a:lnSpc>
                <a:spcPct val="100000"/>
              </a:lnSpc>
              <a:spcBef>
                <a:spcPts val="0"/>
              </a:spcBef>
              <a:spcAft>
                <a:spcPts val="0"/>
              </a:spcAft>
              <a:buClr>
                <a:schemeClr val="accent6"/>
              </a:buClr>
              <a:buSzPts val="2100"/>
              <a:buNone/>
              <a:defRPr sz="2100">
                <a:solidFill>
                  <a:schemeClr val="accent6"/>
                </a:solidFill>
              </a:defRPr>
            </a:lvl6pPr>
            <a:lvl7pPr lvl="6" algn="ctr">
              <a:lnSpc>
                <a:spcPct val="100000"/>
              </a:lnSpc>
              <a:spcBef>
                <a:spcPts val="0"/>
              </a:spcBef>
              <a:spcAft>
                <a:spcPts val="0"/>
              </a:spcAft>
              <a:buClr>
                <a:schemeClr val="accent6"/>
              </a:buClr>
              <a:buSzPts val="2100"/>
              <a:buNone/>
              <a:defRPr sz="2100">
                <a:solidFill>
                  <a:schemeClr val="accent6"/>
                </a:solidFill>
              </a:defRPr>
            </a:lvl7pPr>
            <a:lvl8pPr lvl="7" algn="ctr">
              <a:lnSpc>
                <a:spcPct val="100000"/>
              </a:lnSpc>
              <a:spcBef>
                <a:spcPts val="0"/>
              </a:spcBef>
              <a:spcAft>
                <a:spcPts val="0"/>
              </a:spcAft>
              <a:buClr>
                <a:schemeClr val="accent6"/>
              </a:buClr>
              <a:buSzPts val="2100"/>
              <a:buNone/>
              <a:defRPr sz="2100">
                <a:solidFill>
                  <a:schemeClr val="accent6"/>
                </a:solidFill>
              </a:defRPr>
            </a:lvl8pPr>
            <a:lvl9pPr lvl="8" algn="ctr">
              <a:lnSpc>
                <a:spcPct val="100000"/>
              </a:lnSpc>
              <a:spcBef>
                <a:spcPts val="0"/>
              </a:spcBef>
              <a:spcAft>
                <a:spcPts val="0"/>
              </a:spcAft>
              <a:buClr>
                <a:schemeClr val="accent6"/>
              </a:buClr>
              <a:buSzPts val="2100"/>
              <a:buNone/>
              <a:defRPr sz="2100">
                <a:solidFill>
                  <a:schemeClr val="accent6"/>
                </a:solidFill>
              </a:defRPr>
            </a:lvl9pPr>
          </a:lstStyle>
          <a:p>
            <a:endParaRPr/>
          </a:p>
        </p:txBody>
      </p:sp>
      <p:sp>
        <p:nvSpPr>
          <p:cNvPr id="51" name="Google Shape;51;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accent1"/>
              </a:buClr>
              <a:buSzPts val="1800"/>
              <a:buChar char="●"/>
              <a:defRPr>
                <a:solidFill>
                  <a:schemeClr val="accent1"/>
                </a:solidFill>
              </a:defRPr>
            </a:lvl1pPr>
            <a:lvl2pPr marL="914400" lvl="1" indent="-317500">
              <a:spcBef>
                <a:spcPts val="0"/>
              </a:spcBef>
              <a:spcAft>
                <a:spcPts val="0"/>
              </a:spcAft>
              <a:buClr>
                <a:schemeClr val="accent1"/>
              </a:buClr>
              <a:buSzPts val="1400"/>
              <a:buChar char="○"/>
              <a:defRPr>
                <a:solidFill>
                  <a:schemeClr val="accent1"/>
                </a:solidFill>
              </a:defRPr>
            </a:lvl2pPr>
            <a:lvl3pPr marL="1371600" lvl="2" indent="-317500">
              <a:spcBef>
                <a:spcPts val="0"/>
              </a:spcBef>
              <a:spcAft>
                <a:spcPts val="0"/>
              </a:spcAft>
              <a:buClr>
                <a:schemeClr val="accent1"/>
              </a:buClr>
              <a:buSzPts val="1400"/>
              <a:buChar char="■"/>
              <a:defRPr>
                <a:solidFill>
                  <a:schemeClr val="accent1"/>
                </a:solidFill>
              </a:defRPr>
            </a:lvl3pPr>
            <a:lvl4pPr marL="1828800" lvl="3" indent="-317500">
              <a:spcBef>
                <a:spcPts val="0"/>
              </a:spcBef>
              <a:spcAft>
                <a:spcPts val="0"/>
              </a:spcAft>
              <a:buClr>
                <a:schemeClr val="accent1"/>
              </a:buClr>
              <a:buSzPts val="1400"/>
              <a:buChar char="●"/>
              <a:defRPr>
                <a:solidFill>
                  <a:schemeClr val="accent1"/>
                </a:solidFill>
              </a:defRPr>
            </a:lvl4pPr>
            <a:lvl5pPr marL="2286000" lvl="4" indent="-317500">
              <a:spcBef>
                <a:spcPts val="0"/>
              </a:spcBef>
              <a:spcAft>
                <a:spcPts val="0"/>
              </a:spcAft>
              <a:buClr>
                <a:schemeClr val="accent1"/>
              </a:buClr>
              <a:buSzPts val="1400"/>
              <a:buChar char="○"/>
              <a:defRPr>
                <a:solidFill>
                  <a:schemeClr val="accent1"/>
                </a:solidFill>
              </a:defRPr>
            </a:lvl5pPr>
            <a:lvl6pPr marL="2743200" lvl="5" indent="-317500">
              <a:spcBef>
                <a:spcPts val="0"/>
              </a:spcBef>
              <a:spcAft>
                <a:spcPts val="0"/>
              </a:spcAft>
              <a:buClr>
                <a:schemeClr val="accent1"/>
              </a:buClr>
              <a:buSzPts val="1400"/>
              <a:buChar char="■"/>
              <a:defRPr>
                <a:solidFill>
                  <a:schemeClr val="accent1"/>
                </a:solidFill>
              </a:defRPr>
            </a:lvl6pPr>
            <a:lvl7pPr marL="3200400" lvl="6" indent="-317500">
              <a:spcBef>
                <a:spcPts val="0"/>
              </a:spcBef>
              <a:spcAft>
                <a:spcPts val="0"/>
              </a:spcAft>
              <a:buClr>
                <a:schemeClr val="accent1"/>
              </a:buClr>
              <a:buSzPts val="1400"/>
              <a:buChar char="●"/>
              <a:defRPr>
                <a:solidFill>
                  <a:schemeClr val="accent1"/>
                </a:solidFill>
              </a:defRPr>
            </a:lvl7pPr>
            <a:lvl8pPr marL="3657600" lvl="7" indent="-317500">
              <a:spcBef>
                <a:spcPts val="0"/>
              </a:spcBef>
              <a:spcAft>
                <a:spcPts val="0"/>
              </a:spcAft>
              <a:buClr>
                <a:schemeClr val="accent1"/>
              </a:buClr>
              <a:buSzPts val="1400"/>
              <a:buChar char="○"/>
              <a:defRPr>
                <a:solidFill>
                  <a:schemeClr val="accent1"/>
                </a:solidFill>
              </a:defRPr>
            </a:lvl8pPr>
            <a:lvl9pPr marL="4114800" lvl="8" indent="-317500">
              <a:spcBef>
                <a:spcPts val="0"/>
              </a:spcBef>
              <a:spcAft>
                <a:spcPts val="0"/>
              </a:spcAft>
              <a:buClr>
                <a:schemeClr val="accent1"/>
              </a:buClr>
              <a:buSzPts val="1400"/>
              <a:buChar char="■"/>
              <a:defRPr>
                <a:solidFill>
                  <a:schemeClr val="accent1"/>
                </a:solidFill>
              </a:defRPr>
            </a:lvl9pPr>
          </a:lstStyle>
          <a:p>
            <a:endParaRPr/>
          </a:p>
        </p:txBody>
      </p:sp>
      <p:sp>
        <p:nvSpPr>
          <p:cNvPr id="52" name="Google Shape;5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3"/>
        <p:cNvGrpSpPr/>
        <p:nvPr/>
      </p:nvGrpSpPr>
      <p:grpSpPr>
        <a:xfrm>
          <a:off x="0" y="0"/>
          <a:ext cx="0" cy="0"/>
          <a:chOff x="0" y="0"/>
          <a:chExt cx="0" cy="0"/>
        </a:xfrm>
      </p:grpSpPr>
      <p:sp>
        <p:nvSpPr>
          <p:cNvPr id="54" name="Google Shape;54;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55" name="Google Shape;5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blue-gold">
    <p:bg>
      <p:bgPr>
        <a:blipFill>
          <a:blip r:embed="rId15">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72725"/>
            <a:ext cx="8520600" cy="6450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9pPr>
          </a:lstStyle>
          <a:p>
            <a:endParaRPr/>
          </a:p>
        </p:txBody>
      </p:sp>
      <p:sp>
        <p:nvSpPr>
          <p:cNvPr id="7" name="Google Shape;7;p1"/>
          <p:cNvSpPr txBox="1">
            <a:spLocks noGrp="1"/>
          </p:cNvSpPr>
          <p:nvPr>
            <p:ph type="body" idx="1"/>
          </p:nvPr>
        </p:nvSpPr>
        <p:spPr>
          <a:xfrm>
            <a:off x="311700" y="1417800"/>
            <a:ext cx="8520600" cy="31509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Lato"/>
              <a:buChar char="●"/>
              <a:defRPr sz="1800">
                <a:solidFill>
                  <a:schemeClr val="dk1"/>
                </a:solidFill>
                <a:latin typeface="Lato"/>
                <a:ea typeface="Lato"/>
                <a:cs typeface="Lato"/>
                <a:sym typeface="Lato"/>
              </a:defRPr>
            </a:lvl1pPr>
            <a:lvl2pPr marL="914400" lvl="1"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Lato"/>
                <a:ea typeface="Lato"/>
                <a:cs typeface="Lato"/>
                <a:sym typeface="Lato"/>
              </a:defRPr>
            </a:lvl1pPr>
            <a:lvl2pPr lvl="1" algn="r">
              <a:buNone/>
              <a:defRPr sz="1000">
                <a:solidFill>
                  <a:schemeClr val="dk1"/>
                </a:solidFill>
                <a:latin typeface="Lato"/>
                <a:ea typeface="Lato"/>
                <a:cs typeface="Lato"/>
                <a:sym typeface="Lato"/>
              </a:defRPr>
            </a:lvl2pPr>
            <a:lvl3pPr lvl="2" algn="r">
              <a:buNone/>
              <a:defRPr sz="1000">
                <a:solidFill>
                  <a:schemeClr val="dk1"/>
                </a:solidFill>
                <a:latin typeface="Lato"/>
                <a:ea typeface="Lato"/>
                <a:cs typeface="Lato"/>
                <a:sym typeface="Lato"/>
              </a:defRPr>
            </a:lvl3pPr>
            <a:lvl4pPr lvl="3" algn="r">
              <a:buNone/>
              <a:defRPr sz="1000">
                <a:solidFill>
                  <a:schemeClr val="dk1"/>
                </a:solidFill>
                <a:latin typeface="Lato"/>
                <a:ea typeface="Lato"/>
                <a:cs typeface="Lato"/>
                <a:sym typeface="Lato"/>
              </a:defRPr>
            </a:lvl4pPr>
            <a:lvl5pPr lvl="4" algn="r">
              <a:buNone/>
              <a:defRPr sz="1000">
                <a:solidFill>
                  <a:schemeClr val="dk1"/>
                </a:solidFill>
                <a:latin typeface="Lato"/>
                <a:ea typeface="Lato"/>
                <a:cs typeface="Lato"/>
                <a:sym typeface="Lato"/>
              </a:defRPr>
            </a:lvl5pPr>
            <a:lvl6pPr lvl="5" algn="r">
              <a:buNone/>
              <a:defRPr sz="1000">
                <a:solidFill>
                  <a:schemeClr val="dk1"/>
                </a:solidFill>
                <a:latin typeface="Lato"/>
                <a:ea typeface="Lato"/>
                <a:cs typeface="Lato"/>
                <a:sym typeface="Lato"/>
              </a:defRPr>
            </a:lvl6pPr>
            <a:lvl7pPr lvl="6" algn="r">
              <a:buNone/>
              <a:defRPr sz="1000">
                <a:solidFill>
                  <a:schemeClr val="dk1"/>
                </a:solidFill>
                <a:latin typeface="Lato"/>
                <a:ea typeface="Lato"/>
                <a:cs typeface="Lato"/>
                <a:sym typeface="Lato"/>
              </a:defRPr>
            </a:lvl7pPr>
            <a:lvl8pPr lvl="7" algn="r">
              <a:buNone/>
              <a:defRPr sz="1000">
                <a:solidFill>
                  <a:schemeClr val="dk1"/>
                </a:solidFill>
                <a:latin typeface="Lato"/>
                <a:ea typeface="Lato"/>
                <a:cs typeface="Lato"/>
                <a:sym typeface="Lato"/>
              </a:defRPr>
            </a:lvl8pPr>
            <a:lvl9pPr lvl="8" algn="r">
              <a:buNone/>
              <a:defRPr sz="1000">
                <a:solidFill>
                  <a:schemeClr val="dk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pic>
        <p:nvPicPr>
          <p:cNvPr id="81" name="Google Shape;81;p15"/>
          <p:cNvPicPr preferRelativeResize="0"/>
          <p:nvPr/>
        </p:nvPicPr>
        <p:blipFill rotWithShape="1">
          <a:blip r:embed="rId3">
            <a:alphaModFix/>
          </a:blip>
          <a:srcRect t="13077" b="13077"/>
          <a:stretch/>
        </p:blipFill>
        <p:spPr>
          <a:xfrm>
            <a:off x="25" y="11280"/>
            <a:ext cx="9143982" cy="3201930"/>
          </a:xfrm>
          <a:prstGeom prst="flowChartDocument">
            <a:avLst/>
          </a:prstGeom>
          <a:noFill/>
          <a:ln>
            <a:noFill/>
          </a:ln>
        </p:spPr>
      </p:pic>
      <p:sp>
        <p:nvSpPr>
          <p:cNvPr id="82" name="Google Shape;82;p15"/>
          <p:cNvSpPr txBox="1">
            <a:spLocks noGrp="1"/>
          </p:cNvSpPr>
          <p:nvPr>
            <p:ph type="ctrTitle"/>
          </p:nvPr>
        </p:nvSpPr>
        <p:spPr>
          <a:xfrm>
            <a:off x="311700" y="3537800"/>
            <a:ext cx="8097600" cy="646500"/>
          </a:xfrm>
          <a:prstGeom prst="rect">
            <a:avLst/>
          </a:prstGeom>
        </p:spPr>
        <p:txBody>
          <a:bodyPr spcFirstLastPara="1" wrap="square" lIns="91425" tIns="91425" rIns="91425" bIns="91425" anchor="t" anchorCtr="0">
            <a:spAutoFit/>
          </a:bodyPr>
          <a:lstStyle/>
          <a:p>
            <a:pPr marL="0" lvl="0" indent="9144" algn="l" rtl="0">
              <a:spcBef>
                <a:spcPts val="0"/>
              </a:spcBef>
              <a:spcAft>
                <a:spcPts val="0"/>
              </a:spcAft>
              <a:buNone/>
            </a:pPr>
            <a:r>
              <a:rPr lang="en"/>
              <a:t>REVIEW US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1"/>
          <p:cNvSpPr txBox="1">
            <a:spLocks noGrp="1"/>
          </p:cNvSpPr>
          <p:nvPr>
            <p:ph type="title"/>
          </p:nvPr>
        </p:nvSpPr>
        <p:spPr>
          <a:xfrm>
            <a:off x="311700" y="751700"/>
            <a:ext cx="6721500" cy="10074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CONTACT US </a:t>
            </a:r>
            <a:endParaRPr/>
          </a:p>
        </p:txBody>
      </p:sp>
      <p:sp>
        <p:nvSpPr>
          <p:cNvPr id="118" name="Google Shape;118;p21"/>
          <p:cNvSpPr txBox="1">
            <a:spLocks noGrp="1"/>
          </p:cNvSpPr>
          <p:nvPr>
            <p:ph type="body" idx="1"/>
          </p:nvPr>
        </p:nvSpPr>
        <p:spPr>
          <a:xfrm>
            <a:off x="311700" y="2069750"/>
            <a:ext cx="8520600" cy="2499300"/>
          </a:xfrm>
          <a:prstGeom prst="rect">
            <a:avLst/>
          </a:prstGeom>
        </p:spPr>
        <p:txBody>
          <a:bodyPr spcFirstLastPara="1" wrap="square" lIns="91425" tIns="91425" rIns="91425" bIns="91425" anchor="t" anchorCtr="0">
            <a:normAutofit/>
          </a:bodyPr>
          <a:lstStyle/>
          <a:p>
            <a:pPr marL="457200" marR="0" lvl="0" indent="-342900" algn="l" rtl="0">
              <a:spcBef>
                <a:spcPts val="0"/>
              </a:spcBef>
              <a:spcAft>
                <a:spcPts val="0"/>
              </a:spcAft>
              <a:buSzPts val="1800"/>
              <a:buChar char="●"/>
            </a:pPr>
            <a:r>
              <a:rPr lang="en"/>
              <a:t>To solve any queries or grievances, we have provided a page for users to contact for the same.</a:t>
            </a:r>
            <a:endParaRPr/>
          </a:p>
          <a:p>
            <a:pPr marL="457200" marR="0" lvl="0" indent="-342900" algn="l" rtl="0">
              <a:spcBef>
                <a:spcPts val="0"/>
              </a:spcBef>
              <a:spcAft>
                <a:spcPts val="0"/>
              </a:spcAft>
              <a:buSzPts val="1800"/>
              <a:buChar char="●"/>
            </a:pPr>
            <a:r>
              <a:rPr lang="en"/>
              <a:t>We have provided tabs through which users can directly call or mail us their issues or problems and some companion phone numbers and email Ids to reach us in times of need.</a:t>
            </a:r>
            <a:endParaRPr/>
          </a:p>
          <a:p>
            <a:pPr marL="0" lvl="0" indent="0" algn="l" rtl="0">
              <a:spcBef>
                <a:spcPts val="1600"/>
              </a:spcBef>
              <a:spcAft>
                <a:spcPts val="160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6F49B99-F014-B088-606C-95F3FB4AEA10}"/>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18391390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2"/>
          <p:cNvSpPr txBox="1">
            <a:spLocks noGrp="1"/>
          </p:cNvSpPr>
          <p:nvPr>
            <p:ph type="title"/>
          </p:nvPr>
        </p:nvSpPr>
        <p:spPr>
          <a:xfrm>
            <a:off x="311700" y="751700"/>
            <a:ext cx="6721500" cy="10074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SUGGESTION</a:t>
            </a:r>
            <a:endParaRPr/>
          </a:p>
        </p:txBody>
      </p:sp>
      <p:sp>
        <p:nvSpPr>
          <p:cNvPr id="124" name="Google Shape;124;p22"/>
          <p:cNvSpPr txBox="1">
            <a:spLocks noGrp="1"/>
          </p:cNvSpPr>
          <p:nvPr>
            <p:ph type="body" idx="1"/>
          </p:nvPr>
        </p:nvSpPr>
        <p:spPr>
          <a:xfrm>
            <a:off x="311700" y="2069750"/>
            <a:ext cx="8520600" cy="2499300"/>
          </a:xfrm>
          <a:prstGeom prst="rect">
            <a:avLst/>
          </a:prstGeom>
        </p:spPr>
        <p:txBody>
          <a:bodyPr spcFirstLastPara="1" wrap="square" lIns="91425" tIns="91425" rIns="91425" bIns="91425" anchor="t" anchorCtr="0">
            <a:normAutofit/>
          </a:bodyPr>
          <a:lstStyle/>
          <a:p>
            <a:pPr marL="457200" marR="0" lvl="0" indent="-342900" algn="l" rtl="0">
              <a:spcBef>
                <a:spcPts val="0"/>
              </a:spcBef>
              <a:spcAft>
                <a:spcPts val="0"/>
              </a:spcAft>
              <a:buSzPts val="1800"/>
              <a:buChar char="●"/>
            </a:pPr>
            <a:r>
              <a:rPr lang="en"/>
              <a:t>For our personal growth and improvement, we have provided a page for users to provide us with their suggestions.</a:t>
            </a:r>
            <a:endParaRPr/>
          </a:p>
          <a:p>
            <a:pPr marL="457200" marR="0" lvl="0" indent="-342900" algn="l" rtl="0">
              <a:spcBef>
                <a:spcPts val="0"/>
              </a:spcBef>
              <a:spcAft>
                <a:spcPts val="0"/>
              </a:spcAft>
              <a:buSzPts val="1800"/>
              <a:buChar char="●"/>
            </a:pPr>
            <a:r>
              <a:rPr lang="en"/>
              <a:t>In a form format we have provided some criterias along which users can provide us with their reviews and they are:</a:t>
            </a:r>
            <a:endParaRPr/>
          </a:p>
          <a:p>
            <a:pPr marL="457200" marR="0" lvl="0" indent="-342900" algn="l" rtl="0">
              <a:spcBef>
                <a:spcPts val="0"/>
              </a:spcBef>
              <a:spcAft>
                <a:spcPts val="0"/>
              </a:spcAft>
              <a:buSzPts val="1800"/>
              <a:buAutoNum type="romanUcPeriod"/>
            </a:pPr>
            <a:r>
              <a:rPr lang="en"/>
              <a:t>Name of the review provider</a:t>
            </a:r>
            <a:endParaRPr/>
          </a:p>
          <a:p>
            <a:pPr marL="457200" marR="0" lvl="0" indent="-342900" algn="l" rtl="0">
              <a:spcBef>
                <a:spcPts val="0"/>
              </a:spcBef>
              <a:spcAft>
                <a:spcPts val="0"/>
              </a:spcAft>
              <a:buSzPts val="1800"/>
              <a:buAutoNum type="romanUcPeriod"/>
            </a:pPr>
            <a:r>
              <a:rPr lang="en"/>
              <a:t>Age </a:t>
            </a:r>
            <a:endParaRPr/>
          </a:p>
          <a:p>
            <a:pPr marL="457200" marR="0" lvl="0" indent="-342900" algn="l" rtl="0">
              <a:spcBef>
                <a:spcPts val="0"/>
              </a:spcBef>
              <a:spcAft>
                <a:spcPts val="0"/>
              </a:spcAft>
              <a:buSzPts val="1800"/>
              <a:buAutoNum type="romanUcPeriod"/>
            </a:pPr>
            <a:r>
              <a:rPr lang="en"/>
              <a:t>Written review</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0ED1406-3F01-A3D3-727A-28CDE44642E0}"/>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19866448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3"/>
          <p:cNvSpPr txBox="1">
            <a:spLocks noGrp="1"/>
          </p:cNvSpPr>
          <p:nvPr>
            <p:ph type="title"/>
          </p:nvPr>
        </p:nvSpPr>
        <p:spPr>
          <a:xfrm>
            <a:off x="311700" y="751700"/>
            <a:ext cx="6721500" cy="10074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DATABASE</a:t>
            </a:r>
            <a:endParaRPr/>
          </a:p>
        </p:txBody>
      </p:sp>
      <p:sp>
        <p:nvSpPr>
          <p:cNvPr id="130" name="Google Shape;130;p23"/>
          <p:cNvSpPr txBox="1">
            <a:spLocks noGrp="1"/>
          </p:cNvSpPr>
          <p:nvPr>
            <p:ph type="body" idx="1"/>
          </p:nvPr>
        </p:nvSpPr>
        <p:spPr>
          <a:xfrm>
            <a:off x="311700" y="2069750"/>
            <a:ext cx="8520600" cy="24993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rgbClr val="212121"/>
              </a:buClr>
              <a:buSzPts val="1800"/>
              <a:buChar char="●"/>
            </a:pPr>
            <a:r>
              <a:rPr lang="en">
                <a:solidFill>
                  <a:srgbClr val="212121"/>
                </a:solidFill>
              </a:rPr>
              <a:t>We have used MongoDB as a database to store the review data i.e. entered by the users.</a:t>
            </a:r>
            <a:endParaRPr>
              <a:solidFill>
                <a:srgbClr val="212121"/>
              </a:solidFill>
            </a:endParaRPr>
          </a:p>
          <a:p>
            <a:pPr marL="457200" lvl="0" indent="-342900" algn="l" rtl="0">
              <a:spcBef>
                <a:spcPts val="0"/>
              </a:spcBef>
              <a:spcAft>
                <a:spcPts val="0"/>
              </a:spcAft>
              <a:buClr>
                <a:srgbClr val="212121"/>
              </a:buClr>
              <a:buSzPts val="1800"/>
              <a:buChar char="●"/>
            </a:pPr>
            <a:r>
              <a:rPr lang="en">
                <a:solidFill>
                  <a:srgbClr val="212121"/>
                </a:solidFill>
              </a:rPr>
              <a:t>We have created a single database and a single table which stores all of our data and uses unique IDs to distinguish between different records.</a:t>
            </a:r>
            <a:endParaRPr>
              <a:solidFill>
                <a:srgbClr val="21212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8CA182D-4EAC-F1F9-1A5C-5004620CFC2C}"/>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24914091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sp>
        <p:nvSpPr>
          <p:cNvPr id="135" name="Google Shape;135;p24"/>
          <p:cNvSpPr/>
          <p:nvPr/>
        </p:nvSpPr>
        <p:spPr>
          <a:xfrm rot="-429400">
            <a:off x="489972" y="1043225"/>
            <a:ext cx="7874541" cy="2193610"/>
          </a:xfrm>
          <a:prstGeom prst="rect">
            <a:avLst/>
          </a:prstGeom>
        </p:spPr>
        <p:txBody>
          <a:bodyPr>
            <a:prstTxWarp prst="textPlain">
              <a:avLst/>
            </a:prstTxWarp>
          </a:bodyPr>
          <a:lstStyle/>
          <a:p>
            <a:pPr lvl="0" algn="ctr"/>
            <a:r>
              <a:rPr b="1" i="0">
                <a:ln w="9525" cap="flat" cmpd="sng">
                  <a:solidFill>
                    <a:schemeClr val="dk1"/>
                  </a:solidFill>
                  <a:prstDash val="solid"/>
                  <a:round/>
                  <a:headEnd type="none" w="sm" len="sm"/>
                  <a:tailEnd type="none" w="sm" len="sm"/>
                </a:ln>
                <a:solidFill>
                  <a:srgbClr val="B4A7D6"/>
                </a:solidFill>
                <a:latin typeface="Pacifico"/>
              </a:rPr>
              <a:t>Thank You</a:t>
            </a:r>
          </a:p>
        </p:txBody>
      </p:sp>
      <p:sp>
        <p:nvSpPr>
          <p:cNvPr id="136" name="Google Shape;136;p24"/>
          <p:cNvSpPr txBox="1"/>
          <p:nvPr/>
        </p:nvSpPr>
        <p:spPr>
          <a:xfrm>
            <a:off x="5952275" y="3611175"/>
            <a:ext cx="25182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351C75"/>
                </a:solidFill>
                <a:latin typeface="Lato"/>
                <a:ea typeface="Lato"/>
                <a:cs typeface="Lato"/>
                <a:sym typeface="Lato"/>
              </a:rPr>
              <a:t>Made By:</a:t>
            </a:r>
            <a:endParaRPr>
              <a:solidFill>
                <a:srgbClr val="351C75"/>
              </a:solidFill>
              <a:latin typeface="Lato"/>
              <a:ea typeface="Lato"/>
              <a:cs typeface="Lato"/>
              <a:sym typeface="Lato"/>
            </a:endParaRPr>
          </a:p>
          <a:p>
            <a:pPr marL="0" lvl="0" indent="0" algn="l" rtl="0">
              <a:spcBef>
                <a:spcPts val="0"/>
              </a:spcBef>
              <a:spcAft>
                <a:spcPts val="0"/>
              </a:spcAft>
              <a:buNone/>
            </a:pPr>
            <a:r>
              <a:rPr lang="en">
                <a:solidFill>
                  <a:srgbClr val="351C75"/>
                </a:solidFill>
                <a:latin typeface="Lato"/>
                <a:ea typeface="Lato"/>
                <a:cs typeface="Lato"/>
                <a:sym typeface="Lato"/>
              </a:rPr>
              <a:t>Abhay Gupta</a:t>
            </a:r>
            <a:endParaRPr>
              <a:solidFill>
                <a:srgbClr val="351C75"/>
              </a:solidFill>
              <a:latin typeface="Lato"/>
              <a:ea typeface="Lato"/>
              <a:cs typeface="Lato"/>
              <a:sym typeface="Lato"/>
            </a:endParaRPr>
          </a:p>
          <a:p>
            <a:pPr marL="0" lvl="0" indent="0" algn="l" rtl="0">
              <a:spcBef>
                <a:spcPts val="0"/>
              </a:spcBef>
              <a:spcAft>
                <a:spcPts val="0"/>
              </a:spcAft>
              <a:buNone/>
            </a:pPr>
            <a:r>
              <a:rPr lang="en">
                <a:solidFill>
                  <a:srgbClr val="351C75"/>
                </a:solidFill>
                <a:latin typeface="Lato"/>
                <a:ea typeface="Lato"/>
                <a:cs typeface="Lato"/>
                <a:sym typeface="Lato"/>
              </a:rPr>
              <a:t>Kirti Parashar</a:t>
            </a:r>
            <a:endParaRPr>
              <a:solidFill>
                <a:srgbClr val="351C75"/>
              </a:solidFill>
              <a:latin typeface="Lato"/>
              <a:ea typeface="Lato"/>
              <a:cs typeface="Lato"/>
              <a:sym typeface="Lato"/>
            </a:endParaRPr>
          </a:p>
          <a:p>
            <a:pPr marL="0" lvl="0" indent="0" algn="l" rtl="0">
              <a:spcBef>
                <a:spcPts val="0"/>
              </a:spcBef>
              <a:spcAft>
                <a:spcPts val="0"/>
              </a:spcAft>
              <a:buNone/>
            </a:pPr>
            <a:r>
              <a:rPr lang="en">
                <a:solidFill>
                  <a:srgbClr val="351C75"/>
                </a:solidFill>
                <a:latin typeface="Lato"/>
                <a:ea typeface="Lato"/>
                <a:cs typeface="Lato"/>
                <a:sym typeface="Lato"/>
              </a:rPr>
              <a:t>Sagar Maheshwari</a:t>
            </a:r>
            <a:endParaRPr>
              <a:solidFill>
                <a:srgbClr val="351C75"/>
              </a:solidFill>
              <a:latin typeface="Lato"/>
              <a:ea typeface="Lato"/>
              <a:cs typeface="Lato"/>
              <a:sym typeface="Lato"/>
            </a:endParaRPr>
          </a:p>
          <a:p>
            <a:pPr marL="0" lvl="0" indent="0" algn="l" rtl="0">
              <a:spcBef>
                <a:spcPts val="0"/>
              </a:spcBef>
              <a:spcAft>
                <a:spcPts val="0"/>
              </a:spcAft>
              <a:buNone/>
            </a:pPr>
            <a:r>
              <a:rPr lang="en">
                <a:solidFill>
                  <a:srgbClr val="351C75"/>
                </a:solidFill>
                <a:latin typeface="Lato"/>
                <a:ea typeface="Lato"/>
                <a:cs typeface="Lato"/>
                <a:sym typeface="Lato"/>
              </a:rPr>
              <a:t>Yug Gupta</a:t>
            </a:r>
            <a:endParaRPr>
              <a:solidFill>
                <a:srgbClr val="351C75"/>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6"/>
          <p:cNvSpPr txBox="1">
            <a:spLocks noGrp="1"/>
          </p:cNvSpPr>
          <p:nvPr>
            <p:ph type="title"/>
          </p:nvPr>
        </p:nvSpPr>
        <p:spPr>
          <a:xfrm>
            <a:off x="311700" y="751700"/>
            <a:ext cx="6721500" cy="10074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a:t> ABOUT</a:t>
            </a:r>
            <a:endParaRPr/>
          </a:p>
          <a:p>
            <a:pPr marL="0" lvl="0" indent="0" algn="l" rtl="0">
              <a:spcBef>
                <a:spcPts val="0"/>
              </a:spcBef>
              <a:spcAft>
                <a:spcPts val="0"/>
              </a:spcAft>
              <a:buNone/>
            </a:pPr>
            <a:endParaRPr/>
          </a:p>
        </p:txBody>
      </p:sp>
      <p:sp>
        <p:nvSpPr>
          <p:cNvPr id="88" name="Google Shape;88;p16"/>
          <p:cNvSpPr txBox="1">
            <a:spLocks noGrp="1"/>
          </p:cNvSpPr>
          <p:nvPr>
            <p:ph type="body" idx="1"/>
          </p:nvPr>
        </p:nvSpPr>
        <p:spPr>
          <a:xfrm>
            <a:off x="311700" y="2069750"/>
            <a:ext cx="8520600" cy="2499300"/>
          </a:xfrm>
          <a:prstGeom prst="rect">
            <a:avLst/>
          </a:prstGeom>
        </p:spPr>
        <p:txBody>
          <a:bodyPr spcFirstLastPara="1" wrap="square" lIns="91425" tIns="91425" rIns="91425" bIns="91425" anchor="t" anchorCtr="0">
            <a:normAutofit/>
          </a:bodyPr>
          <a:lstStyle/>
          <a:p>
            <a:pPr marL="457200" marR="0" lvl="0" indent="-342900" algn="l" rtl="0">
              <a:spcBef>
                <a:spcPts val="0"/>
              </a:spcBef>
              <a:spcAft>
                <a:spcPts val="0"/>
              </a:spcAft>
              <a:buSzPts val="1800"/>
              <a:buChar char="●"/>
            </a:pPr>
            <a:r>
              <a:rPr lang="en" dirty="0"/>
              <a:t>Through this page, we are presenting a platform for users to provide us with their reviews and store the reviews provided by them.</a:t>
            </a:r>
            <a:endParaRPr dirty="0"/>
          </a:p>
          <a:p>
            <a:pPr marL="457200" marR="0" lvl="0" indent="-342900" algn="l" rtl="0">
              <a:spcBef>
                <a:spcPts val="0"/>
              </a:spcBef>
              <a:spcAft>
                <a:spcPts val="0"/>
              </a:spcAft>
              <a:buSzPts val="1800"/>
              <a:buChar char="●"/>
            </a:pPr>
            <a:r>
              <a:rPr lang="en" dirty="0"/>
              <a:t>We have created this page with our combined knowledge of different technologies like NodeJS, CSS, HTML, and the database MongoDB.</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751700"/>
            <a:ext cx="6721500" cy="10074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Home page</a:t>
            </a:r>
            <a:endParaRPr/>
          </a:p>
        </p:txBody>
      </p:sp>
      <p:sp>
        <p:nvSpPr>
          <p:cNvPr id="94" name="Google Shape;94;p17"/>
          <p:cNvSpPr txBox="1">
            <a:spLocks noGrp="1"/>
          </p:cNvSpPr>
          <p:nvPr>
            <p:ph type="body" idx="1"/>
          </p:nvPr>
        </p:nvSpPr>
        <p:spPr>
          <a:xfrm>
            <a:off x="311700" y="2069750"/>
            <a:ext cx="8520600" cy="24993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Clr>
                <a:srgbClr val="212121"/>
              </a:buClr>
              <a:buSzPts val="1800"/>
              <a:buChar char="●"/>
            </a:pPr>
            <a:r>
              <a:rPr lang="en">
                <a:solidFill>
                  <a:srgbClr val="212121"/>
                </a:solidFill>
              </a:rPr>
              <a:t>We welcome you with a very calming image to our review page. A nice animation tells you about the glowing reviews that you may provide us for the different organizations.</a:t>
            </a:r>
            <a:endParaRPr>
              <a:solidFill>
                <a:srgbClr val="212121"/>
              </a:solidFill>
            </a:endParaRPr>
          </a:p>
          <a:p>
            <a:pPr marL="457200" lvl="0" indent="-342900" algn="l" rtl="0">
              <a:spcBef>
                <a:spcPts val="0"/>
              </a:spcBef>
              <a:spcAft>
                <a:spcPts val="0"/>
              </a:spcAft>
              <a:buClr>
                <a:srgbClr val="212121"/>
              </a:buClr>
              <a:buSzPts val="1800"/>
              <a:buChar char="●"/>
            </a:pPr>
            <a:r>
              <a:rPr lang="en">
                <a:solidFill>
                  <a:srgbClr val="212121"/>
                </a:solidFill>
              </a:rPr>
              <a:t>We provide you with hyperlinks of our review pages on our homepage.</a:t>
            </a:r>
            <a:endParaRPr>
              <a:solidFill>
                <a:srgbClr val="212121"/>
              </a:solidFill>
            </a:endParaRPr>
          </a:p>
          <a:p>
            <a:pPr marL="457200" lvl="0" indent="-342900" algn="l" rtl="0">
              <a:spcBef>
                <a:spcPts val="0"/>
              </a:spcBef>
              <a:spcAft>
                <a:spcPts val="0"/>
              </a:spcAft>
              <a:buClr>
                <a:srgbClr val="212121"/>
              </a:buClr>
              <a:buSzPts val="1800"/>
              <a:buChar char="●"/>
            </a:pPr>
            <a:r>
              <a:rPr lang="en">
                <a:solidFill>
                  <a:srgbClr val="212121"/>
                </a:solidFill>
              </a:rPr>
              <a:t>To solve any queries or grievances, we have provided a page for users to contact for the same.</a:t>
            </a:r>
            <a:endParaRPr>
              <a:solidFill>
                <a:srgbClr val="212121"/>
              </a:solidFill>
            </a:endParaRPr>
          </a:p>
          <a:p>
            <a:pPr marL="457200" lvl="0" indent="-342900" algn="l" rtl="0">
              <a:spcBef>
                <a:spcPts val="0"/>
              </a:spcBef>
              <a:spcAft>
                <a:spcPts val="0"/>
              </a:spcAft>
              <a:buClr>
                <a:srgbClr val="212121"/>
              </a:buClr>
              <a:buSzPts val="1800"/>
              <a:buChar char="●"/>
            </a:pPr>
            <a:r>
              <a:rPr lang="en">
                <a:solidFill>
                  <a:srgbClr val="212121"/>
                </a:solidFill>
              </a:rPr>
              <a:t>For our personal growth and improvement, we have provided a page for users to provide us with their suggestions.</a:t>
            </a:r>
            <a:endParaRPr>
              <a:solidFill>
                <a:srgbClr val="21212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8"/>
          <p:cNvSpPr txBox="1">
            <a:spLocks noGrp="1"/>
          </p:cNvSpPr>
          <p:nvPr>
            <p:ph type="title"/>
          </p:nvPr>
        </p:nvSpPr>
        <p:spPr>
          <a:xfrm>
            <a:off x="311700" y="751700"/>
            <a:ext cx="6721500" cy="10074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a:t>RESORT</a:t>
            </a:r>
            <a:endParaRPr/>
          </a:p>
          <a:p>
            <a:pPr marL="0" lvl="0" indent="0" algn="l" rtl="0">
              <a:spcBef>
                <a:spcPts val="0"/>
              </a:spcBef>
              <a:spcAft>
                <a:spcPts val="0"/>
              </a:spcAft>
              <a:buNone/>
            </a:pPr>
            <a:endParaRPr/>
          </a:p>
        </p:txBody>
      </p:sp>
      <p:sp>
        <p:nvSpPr>
          <p:cNvPr id="100" name="Google Shape;100;p18"/>
          <p:cNvSpPr txBox="1">
            <a:spLocks noGrp="1"/>
          </p:cNvSpPr>
          <p:nvPr>
            <p:ph type="body" idx="1"/>
          </p:nvPr>
        </p:nvSpPr>
        <p:spPr>
          <a:xfrm>
            <a:off x="311700" y="2069750"/>
            <a:ext cx="8520600" cy="24993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a:t>Different destinations need different accommodations and for best accommodation your one stop destination is our site,where you can find honest and unbiased reviews as well.</a:t>
            </a:r>
            <a:endParaRPr/>
          </a:p>
          <a:p>
            <a:pPr marL="457200" lvl="0" indent="-342900" algn="l" rtl="0">
              <a:spcBef>
                <a:spcPts val="0"/>
              </a:spcBef>
              <a:spcAft>
                <a:spcPts val="0"/>
              </a:spcAft>
              <a:buSzPts val="1800"/>
              <a:buChar char="●"/>
            </a:pPr>
            <a:r>
              <a:rPr lang="en"/>
              <a:t>In a form format we have provided some criterias along which users can provide us with their reviews and they are:</a:t>
            </a:r>
            <a:endParaRPr/>
          </a:p>
          <a:p>
            <a:pPr marL="457200" lvl="0" indent="-342900" algn="l" rtl="0">
              <a:spcBef>
                <a:spcPts val="0"/>
              </a:spcBef>
              <a:spcAft>
                <a:spcPts val="0"/>
              </a:spcAft>
              <a:buSzPts val="1800"/>
              <a:buAutoNum type="romanUcPeriod"/>
            </a:pPr>
            <a:r>
              <a:rPr lang="en"/>
              <a:t>Resort name </a:t>
            </a:r>
            <a:endParaRPr/>
          </a:p>
          <a:p>
            <a:pPr marL="457200" lvl="0" indent="-342900" algn="l" rtl="0">
              <a:spcBef>
                <a:spcPts val="0"/>
              </a:spcBef>
              <a:spcAft>
                <a:spcPts val="0"/>
              </a:spcAft>
              <a:buSzPts val="1800"/>
              <a:buAutoNum type="romanUcPeriod"/>
            </a:pPr>
            <a:r>
              <a:rPr lang="en"/>
              <a:t>Rating for the resort  and  </a:t>
            </a:r>
            <a:endParaRPr/>
          </a:p>
          <a:p>
            <a:pPr marL="457200" lvl="0" indent="-342900" algn="l" rtl="0">
              <a:spcBef>
                <a:spcPts val="0"/>
              </a:spcBef>
              <a:spcAft>
                <a:spcPts val="0"/>
              </a:spcAft>
              <a:buSzPts val="1800"/>
              <a:buAutoNum type="romanUcPeriod"/>
            </a:pPr>
            <a:r>
              <a:rPr lang="en"/>
              <a:t>Written review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11318B-28E9-808D-7500-CD4345C99A1A}"/>
              </a:ext>
            </a:extLst>
          </p:cNvPr>
          <p:cNvPicPr>
            <a:picLocks noChangeAspect="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22708501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9"/>
          <p:cNvSpPr txBox="1">
            <a:spLocks noGrp="1"/>
          </p:cNvSpPr>
          <p:nvPr>
            <p:ph type="title"/>
          </p:nvPr>
        </p:nvSpPr>
        <p:spPr>
          <a:xfrm>
            <a:off x="311700" y="751700"/>
            <a:ext cx="6721500" cy="10074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a:t>RESTAURANT</a:t>
            </a:r>
            <a:endParaRPr/>
          </a:p>
          <a:p>
            <a:pPr marL="0" lvl="0" indent="0" algn="l" rtl="0">
              <a:spcBef>
                <a:spcPts val="0"/>
              </a:spcBef>
              <a:spcAft>
                <a:spcPts val="0"/>
              </a:spcAft>
              <a:buNone/>
            </a:pPr>
            <a:endParaRPr/>
          </a:p>
        </p:txBody>
      </p:sp>
      <p:sp>
        <p:nvSpPr>
          <p:cNvPr id="106" name="Google Shape;106;p19"/>
          <p:cNvSpPr txBox="1">
            <a:spLocks noGrp="1"/>
          </p:cNvSpPr>
          <p:nvPr>
            <p:ph type="body" idx="1"/>
          </p:nvPr>
        </p:nvSpPr>
        <p:spPr>
          <a:xfrm>
            <a:off x="311700" y="2069750"/>
            <a:ext cx="8520600" cy="2499300"/>
          </a:xfrm>
          <a:prstGeom prst="rect">
            <a:avLst/>
          </a:prstGeom>
        </p:spPr>
        <p:txBody>
          <a:bodyPr spcFirstLastPara="1" wrap="square" lIns="91425" tIns="91425" rIns="91425" bIns="91425" anchor="t" anchorCtr="0">
            <a:normAutofit lnSpcReduction="20000"/>
          </a:bodyPr>
          <a:lstStyle/>
          <a:p>
            <a:pPr marL="457200" marR="0" lvl="0" indent="-342900" algn="l" rtl="0">
              <a:lnSpc>
                <a:spcPct val="115000"/>
              </a:lnSpc>
              <a:spcBef>
                <a:spcPts val="0"/>
              </a:spcBef>
              <a:spcAft>
                <a:spcPts val="0"/>
              </a:spcAft>
              <a:buSzPts val="1800"/>
              <a:buChar char="●"/>
            </a:pPr>
            <a:r>
              <a:rPr lang="en"/>
              <a:t>Good food fills your stomach and makes you happy and the place that will suggest you to find good food and honest and unbiased reviews is us.</a:t>
            </a:r>
            <a:endParaRPr/>
          </a:p>
          <a:p>
            <a:pPr marL="457200" marR="0" lvl="0" indent="-342900" algn="l" rtl="0">
              <a:lnSpc>
                <a:spcPct val="115000"/>
              </a:lnSpc>
              <a:spcBef>
                <a:spcPts val="0"/>
              </a:spcBef>
              <a:spcAft>
                <a:spcPts val="0"/>
              </a:spcAft>
              <a:buSzPts val="1800"/>
              <a:buChar char="●"/>
            </a:pPr>
            <a:r>
              <a:rPr lang="en"/>
              <a:t>In a form format we have provided some criterias along which users can provide us with their reviews and they are:</a:t>
            </a:r>
            <a:endParaRPr/>
          </a:p>
          <a:p>
            <a:pPr marL="457200" marR="0" lvl="0" indent="-342900" algn="l" rtl="0">
              <a:lnSpc>
                <a:spcPct val="115000"/>
              </a:lnSpc>
              <a:spcBef>
                <a:spcPts val="0"/>
              </a:spcBef>
              <a:spcAft>
                <a:spcPts val="0"/>
              </a:spcAft>
              <a:buSzPts val="1800"/>
              <a:buAutoNum type="romanUcPeriod"/>
            </a:pPr>
            <a:r>
              <a:rPr lang="en"/>
              <a:t>Restaurant name </a:t>
            </a:r>
            <a:endParaRPr/>
          </a:p>
          <a:p>
            <a:pPr marL="457200" marR="0" lvl="0" indent="-342900" algn="l" rtl="0">
              <a:lnSpc>
                <a:spcPct val="115000"/>
              </a:lnSpc>
              <a:spcBef>
                <a:spcPts val="0"/>
              </a:spcBef>
              <a:spcAft>
                <a:spcPts val="0"/>
              </a:spcAft>
              <a:buSzPts val="1800"/>
              <a:buAutoNum type="romanUcPeriod"/>
            </a:pPr>
            <a:r>
              <a:rPr lang="en"/>
              <a:t>Rating for the restaurant  and  </a:t>
            </a:r>
            <a:endParaRPr/>
          </a:p>
          <a:p>
            <a:pPr marL="457200" marR="0" lvl="0" indent="-342900" algn="l" rtl="0">
              <a:lnSpc>
                <a:spcPct val="115000"/>
              </a:lnSpc>
              <a:spcBef>
                <a:spcPts val="0"/>
              </a:spcBef>
              <a:spcAft>
                <a:spcPts val="0"/>
              </a:spcAft>
              <a:buSzPts val="1800"/>
              <a:buAutoNum type="romanUcPeriod"/>
            </a:pPr>
            <a:r>
              <a:rPr lang="en"/>
              <a:t>Written review    </a:t>
            </a:r>
            <a:endParaRPr/>
          </a:p>
          <a:p>
            <a:pPr marL="0" lvl="0" indent="0" algn="l" rtl="0">
              <a:spcBef>
                <a:spcPts val="1200"/>
              </a:spcBef>
              <a:spcAft>
                <a:spcPts val="160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EA77C4C-3FC2-78F6-5A18-6DCD0A824A75}"/>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3195085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0"/>
          <p:cNvSpPr txBox="1">
            <a:spLocks noGrp="1"/>
          </p:cNvSpPr>
          <p:nvPr>
            <p:ph type="title"/>
          </p:nvPr>
        </p:nvSpPr>
        <p:spPr>
          <a:xfrm>
            <a:off x="311700" y="751700"/>
            <a:ext cx="6721500" cy="10074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solidFill>
                  <a:srgbClr val="FFFFFF"/>
                </a:solidFill>
              </a:rPr>
              <a:t>THEATRE</a:t>
            </a:r>
            <a:endParaRPr>
              <a:solidFill>
                <a:srgbClr val="FFFFFF"/>
              </a:solidFill>
            </a:endParaRPr>
          </a:p>
        </p:txBody>
      </p:sp>
      <p:sp>
        <p:nvSpPr>
          <p:cNvPr id="112" name="Google Shape;112;p20"/>
          <p:cNvSpPr txBox="1">
            <a:spLocks noGrp="1"/>
          </p:cNvSpPr>
          <p:nvPr>
            <p:ph type="body" idx="1"/>
          </p:nvPr>
        </p:nvSpPr>
        <p:spPr>
          <a:xfrm>
            <a:off x="311700" y="2069750"/>
            <a:ext cx="8520600" cy="2499300"/>
          </a:xfrm>
          <a:prstGeom prst="rect">
            <a:avLst/>
          </a:prstGeom>
        </p:spPr>
        <p:txBody>
          <a:bodyPr spcFirstLastPara="1" wrap="square" lIns="91425" tIns="91425" rIns="91425" bIns="91425" anchor="t" anchorCtr="0">
            <a:normAutofit/>
          </a:bodyPr>
          <a:lstStyle/>
          <a:p>
            <a:pPr marL="457200" marR="0" lvl="0" indent="-342900" algn="l" rtl="0">
              <a:spcBef>
                <a:spcPts val="0"/>
              </a:spcBef>
              <a:spcAft>
                <a:spcPts val="0"/>
              </a:spcAft>
              <a:buClr>
                <a:schemeClr val="dk2"/>
              </a:buClr>
              <a:buSzPts val="1800"/>
              <a:buChar char="●"/>
            </a:pPr>
            <a:r>
              <a:rPr lang="en" dirty="0">
                <a:solidFill>
                  <a:schemeClr val="dk2"/>
                </a:solidFill>
              </a:rPr>
              <a:t>A nice movie theater and some popcorn can make a movie more interesting We have got honest reviews to make sure your experience is great.</a:t>
            </a:r>
            <a:endParaRPr dirty="0">
              <a:solidFill>
                <a:schemeClr val="dk2"/>
              </a:solidFill>
            </a:endParaRPr>
          </a:p>
          <a:p>
            <a:pPr marL="457200" marR="0" lvl="0" indent="-342900" algn="l" rtl="0">
              <a:spcBef>
                <a:spcPts val="0"/>
              </a:spcBef>
              <a:spcAft>
                <a:spcPts val="0"/>
              </a:spcAft>
              <a:buClr>
                <a:schemeClr val="dk2"/>
              </a:buClr>
              <a:buSzPts val="1800"/>
              <a:buChar char="●"/>
            </a:pPr>
            <a:r>
              <a:rPr lang="en" dirty="0">
                <a:solidFill>
                  <a:schemeClr val="dk2"/>
                </a:solidFill>
              </a:rPr>
              <a:t>In a form format we have provided some criteria along which users can provide us with their reviews and they are:</a:t>
            </a:r>
            <a:endParaRPr dirty="0">
              <a:solidFill>
                <a:schemeClr val="dk2"/>
              </a:solidFill>
            </a:endParaRPr>
          </a:p>
          <a:p>
            <a:pPr marL="457200" marR="0" lvl="0" indent="-342900" algn="l" rtl="0">
              <a:spcBef>
                <a:spcPts val="0"/>
              </a:spcBef>
              <a:spcAft>
                <a:spcPts val="0"/>
              </a:spcAft>
              <a:buClr>
                <a:schemeClr val="dk2"/>
              </a:buClr>
              <a:buSzPts val="1800"/>
              <a:buAutoNum type="arabicPeriod"/>
            </a:pPr>
            <a:r>
              <a:rPr lang="en" dirty="0">
                <a:solidFill>
                  <a:schemeClr val="dk2"/>
                </a:solidFill>
              </a:rPr>
              <a:t>Theatre name </a:t>
            </a:r>
            <a:endParaRPr dirty="0">
              <a:solidFill>
                <a:schemeClr val="dk2"/>
              </a:solidFill>
            </a:endParaRPr>
          </a:p>
          <a:p>
            <a:pPr marL="457200" marR="0" lvl="0" indent="-342900" algn="l" rtl="0">
              <a:spcBef>
                <a:spcPts val="0"/>
              </a:spcBef>
              <a:spcAft>
                <a:spcPts val="0"/>
              </a:spcAft>
              <a:buClr>
                <a:schemeClr val="dk2"/>
              </a:buClr>
              <a:buSzPts val="1800"/>
              <a:buAutoNum type="arabicPeriod"/>
            </a:pPr>
            <a:r>
              <a:rPr lang="en" dirty="0">
                <a:solidFill>
                  <a:schemeClr val="dk2"/>
                </a:solidFill>
              </a:rPr>
              <a:t>Rating for the theatre  and  </a:t>
            </a:r>
            <a:endParaRPr dirty="0">
              <a:solidFill>
                <a:schemeClr val="dk2"/>
              </a:solidFill>
            </a:endParaRPr>
          </a:p>
          <a:p>
            <a:pPr marL="457200" marR="0" lvl="0" indent="-342900" algn="l" rtl="0">
              <a:spcBef>
                <a:spcPts val="0"/>
              </a:spcBef>
              <a:spcAft>
                <a:spcPts val="0"/>
              </a:spcAft>
              <a:buClr>
                <a:schemeClr val="dk2"/>
              </a:buClr>
              <a:buSzPts val="1800"/>
              <a:buAutoNum type="arabicPeriod"/>
            </a:pPr>
            <a:r>
              <a:rPr lang="en" dirty="0">
                <a:solidFill>
                  <a:schemeClr val="dk2"/>
                </a:solidFill>
              </a:rPr>
              <a:t>Written review    </a:t>
            </a:r>
            <a:endParaRPr dirty="0">
              <a:solidFill>
                <a:schemeClr val="dk2"/>
              </a:solidFill>
            </a:endParaRPr>
          </a:p>
          <a:p>
            <a:pPr marL="0" lvl="0" indent="0" algn="l" rtl="0">
              <a:spcBef>
                <a:spcPts val="1600"/>
              </a:spcBef>
              <a:spcAft>
                <a:spcPts val="1600"/>
              </a:spcAft>
              <a:buNone/>
            </a:pPr>
            <a:endParaRPr dirty="0">
              <a:solidFill>
                <a:schemeClr val="dk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6CDBB85-FEDE-3C0C-B486-8880BF9ED913}"/>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3319339342"/>
      </p:ext>
    </p:extLst>
  </p:cSld>
  <p:clrMapOvr>
    <a:masterClrMapping/>
  </p:clrMapOvr>
</p:sld>
</file>

<file path=ppt/theme/theme1.xml><?xml version="1.0" encoding="utf-8"?>
<a:theme xmlns:a="http://schemas.openxmlformats.org/drawingml/2006/main" name="Blue &amp; Gold">
  <a:themeElements>
    <a:clrScheme name="Blue &amp; Gold">
      <a:dk1>
        <a:srgbClr val="FFFFFF"/>
      </a:dk1>
      <a:lt1>
        <a:srgbClr val="01AFD1"/>
      </a:lt1>
      <a:dk2>
        <a:srgbClr val="1E2D31"/>
      </a:dk2>
      <a:lt2>
        <a:srgbClr val="BFC7CA"/>
      </a:lt2>
      <a:accent1>
        <a:srgbClr val="006F85"/>
      </a:accent1>
      <a:accent2>
        <a:srgbClr val="AF4345"/>
      </a:accent2>
      <a:accent3>
        <a:srgbClr val="47D06A"/>
      </a:accent3>
      <a:accent4>
        <a:srgbClr val="F58F8F"/>
      </a:accent4>
      <a:accent5>
        <a:srgbClr val="F6CD4C"/>
      </a:accent5>
      <a:accent6>
        <a:srgbClr val="F8E71C"/>
      </a:accent6>
      <a:hlink>
        <a:srgbClr val="F6CD4C"/>
      </a:hlink>
      <a:folHlink>
        <a:srgbClr val="F6CD4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88</TotalTime>
  <Words>487</Words>
  <Application>Microsoft Office PowerPoint</Application>
  <PresentationFormat>On-screen Show (16:9)</PresentationFormat>
  <Paragraphs>45</Paragraphs>
  <Slides>16</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Playfair Display</vt:lpstr>
      <vt:lpstr>Lato</vt:lpstr>
      <vt:lpstr>Arial</vt:lpstr>
      <vt:lpstr>Pacifico</vt:lpstr>
      <vt:lpstr>Blue &amp; Gold</vt:lpstr>
      <vt:lpstr>REVIEW US</vt:lpstr>
      <vt:lpstr> ABOUT </vt:lpstr>
      <vt:lpstr>Home page</vt:lpstr>
      <vt:lpstr>RESORT </vt:lpstr>
      <vt:lpstr>PowerPoint Presentation</vt:lpstr>
      <vt:lpstr>RESTAURANT </vt:lpstr>
      <vt:lpstr>PowerPoint Presentation</vt:lpstr>
      <vt:lpstr>THEATRE</vt:lpstr>
      <vt:lpstr>PowerPoint Presentation</vt:lpstr>
      <vt:lpstr>CONTACT US </vt:lpstr>
      <vt:lpstr>PowerPoint Presentation</vt:lpstr>
      <vt:lpstr>SUGGESTION</vt:lpstr>
      <vt:lpstr>PowerPoint Presentation</vt:lpstr>
      <vt:lpstr>DATABASE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REVIEW US</dc:title>
  <cp:lastModifiedBy>dell</cp:lastModifiedBy>
  <cp:revision>3</cp:revision>
  <dcterms:modified xsi:type="dcterms:W3CDTF">2023-01-17T15:55:12Z</dcterms:modified>
</cp:coreProperties>
</file>